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4" r:id="rId4"/>
    <p:sldMasterId id="214748370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Hammersmith One"/>
      <p:regular r:id="rId26"/>
    </p:embeddedFont>
    <p:embeddedFont>
      <p:font typeface="Istok Web"/>
      <p:regular r:id="rId27"/>
      <p:bold r:id="rId28"/>
      <p:italic r:id="rId29"/>
      <p:boldItalic r:id="rId30"/>
    </p:embeddedFont>
    <p:embeddedFont>
      <p:font typeface="Palanquin Dark"/>
      <p:regular r:id="rId31"/>
      <p:bold r:id="rId32"/>
    </p:embeddedFont>
    <p:embeddedFont>
      <p:font typeface="Zilla Slab"/>
      <p:regular r:id="rId33"/>
      <p:bold r:id="rId34"/>
      <p: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HammersmithOne-regular.fntdata"/><Relationship Id="rId25" Type="http://schemas.openxmlformats.org/officeDocument/2006/relationships/slide" Target="slides/slide19.xml"/><Relationship Id="rId28" Type="http://schemas.openxmlformats.org/officeDocument/2006/relationships/font" Target="fonts/IstokWeb-bold.fntdata"/><Relationship Id="rId27" Type="http://schemas.openxmlformats.org/officeDocument/2006/relationships/font" Target="fonts/IstokWeb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IstokWeb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alanquinDark-regular.fntdata"/><Relationship Id="rId30" Type="http://schemas.openxmlformats.org/officeDocument/2006/relationships/font" Target="fonts/IstokWeb-boldItalic.fntdata"/><Relationship Id="rId11" Type="http://schemas.openxmlformats.org/officeDocument/2006/relationships/slide" Target="slides/slide5.xml"/><Relationship Id="rId33" Type="http://schemas.openxmlformats.org/officeDocument/2006/relationships/font" Target="fonts/ZillaSlab-regular.fntdata"/><Relationship Id="rId10" Type="http://schemas.openxmlformats.org/officeDocument/2006/relationships/slide" Target="slides/slide4.xml"/><Relationship Id="rId32" Type="http://schemas.openxmlformats.org/officeDocument/2006/relationships/font" Target="fonts/PalanquinDark-bold.fntdata"/><Relationship Id="rId13" Type="http://schemas.openxmlformats.org/officeDocument/2006/relationships/slide" Target="slides/slide7.xml"/><Relationship Id="rId35" Type="http://schemas.openxmlformats.org/officeDocument/2006/relationships/font" Target="fonts/ZillaSlab-italic.fntdata"/><Relationship Id="rId12" Type="http://schemas.openxmlformats.org/officeDocument/2006/relationships/slide" Target="slides/slide6.xml"/><Relationship Id="rId34" Type="http://schemas.openxmlformats.org/officeDocument/2006/relationships/font" Target="fonts/ZillaSlab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b2b.tworld.co.kr/bizts/solution/solutionTemplate.bs?solutionId=0076" TargetMode="External"/><Relationship Id="rId3" Type="http://schemas.openxmlformats.org/officeDocument/2006/relationships/hyperlink" Target="https://www.ddocdoc.com/" TargetMode="External"/><Relationship Id="rId4" Type="http://schemas.openxmlformats.org/officeDocument/2006/relationships/hyperlink" Target="https://www.datanet.co.kr/news/articleView.html?idxno=153029" TargetMode="External"/><Relationship Id="rId5" Type="http://schemas.openxmlformats.org/officeDocument/2006/relationships/hyperlink" Target="http://b2b.tworld.co.kr/bizts/solution/solutionTemplate.bs?solutionId=0076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docdocdoc.co.kr/news/articleView.html?idxno=2009346" TargetMode="External"/><Relationship Id="rId3" Type="http://schemas.openxmlformats.org/officeDocument/2006/relationships/hyperlink" Target="https://www.youtube.com/watch?v=D36j8R7HPM4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ewsthevoice.com/news/articleView.html?idxno=19563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bosa.co.kr/news/articleView.html?idxno=2147494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MR4sCU82tgo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e461fffca2_0_8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e461fffca2_0_8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A3팀</a:t>
            </a:r>
            <a:r>
              <a:rPr lang="ko"/>
              <a:t>의 DID.C 구상모델을 발표하겠습니다.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e461fffca2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e461fffca2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앞</a:t>
            </a:r>
            <a:r>
              <a:rPr lang="ko"/>
              <a:t>의 2.0 모델에서 </a:t>
            </a:r>
            <a:r>
              <a:rPr lang="ko" sz="1300">
                <a:solidFill>
                  <a:schemeClr val="dk1"/>
                </a:solidFill>
                <a:highlight>
                  <a:schemeClr val="lt1"/>
                </a:highlight>
              </a:rPr>
              <a:t>신원정보를 발급,제시하는 중간 전달과정의 탈 편취 위험성을 대비하기 위해 </a:t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highlight>
                  <a:schemeClr val="lt1"/>
                </a:highlight>
              </a:rPr>
              <a:t>대칭키와 비대칭키를 활용 한 암호화를 적용한 모델이 최종의 DID 신원인증 모델입니다</a:t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highlight>
                  <a:schemeClr val="lt1"/>
                </a:highlight>
              </a:rPr>
              <a:t>신원정보를 모두 노출 하지 않으며 블록체인을 활용해 신원정보의 유일성, 무결성을 검증하여 신뢰도를 확보 하였습니다</a:t>
            </a:r>
            <a:endParaRPr sz="17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e46b508922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e46b508922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2"/>
              </a:rPr>
              <a:t>http://b2b.tworld.co.kr/bizts/solution/solutionTemplate.bs?solutionId=0076</a:t>
            </a:r>
            <a:r>
              <a:rPr lang="ko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https://www.ddocdoc.com/</a:t>
            </a:r>
            <a:r>
              <a:rPr lang="ko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4"/>
              </a:rPr>
              <a:t>https://www.datanet.co.kr/news/articleView.html?idxno=153029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5"/>
              </a:rPr>
              <a:t>http://b2b.tworld.co.kr/bizts/solution/solutionTemplate.bs?solutionId=0076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e46b508922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e46b508922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2"/>
              </a:rPr>
              <a:t>https://www.docdocdoc.co.kr/news/articleView.html?idxno=2009346</a:t>
            </a:r>
            <a:r>
              <a:rPr lang="ko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https://www.youtube.com/watch?v=D36j8R7HPM4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e461fffca2_0_9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e461fffca2_0_9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1D1D1D"/>
                </a:solidFill>
              </a:rPr>
              <a:t>이어서 발표를 맡게 된 A3팀의 000 입니다.</a:t>
            </a:r>
            <a:endParaRPr sz="1000">
              <a:solidFill>
                <a:srgbClr val="1D1D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1D1D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1D1D1D"/>
                </a:solidFill>
              </a:rPr>
              <a:t>저희 팀의 제안모델은 현재 [ 진료병원 - 사용자 - 약국 ]의 정보전달 관계에 DID기술을 접목시키려 합니다</a:t>
            </a:r>
            <a:endParaRPr sz="1000">
              <a:solidFill>
                <a:srgbClr val="1D1D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1D1D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1D1D1D"/>
                </a:solidFill>
              </a:rPr>
              <a:t>현재 이 셋의 관계에서는 병원측이 데이터의 주권이며 </a:t>
            </a:r>
            <a:endParaRPr sz="1000">
              <a:solidFill>
                <a:srgbClr val="1D1D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1D1D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1D1D1D"/>
                </a:solidFill>
              </a:rPr>
              <a:t>병원정보시스템에서의 데이터는 외부병원으로의 연계는 가능하지만 통합관리가 아닌 각 병원마다의 시스템으로 파편화 되어 운영되고 있습니다.</a:t>
            </a:r>
            <a:endParaRPr sz="1000">
              <a:solidFill>
                <a:srgbClr val="1D1D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1D1D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1D1D1D"/>
                </a:solidFill>
              </a:rPr>
              <a:t>각 병원마다 시스템이 다른 예로서 엑스레이와 MRI같은 영상정보를 CD로 받아 다른 병원에 전달하는 경우가 발생합니다</a:t>
            </a:r>
            <a:endParaRPr sz="1000">
              <a:solidFill>
                <a:srgbClr val="1D1D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1D1D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1D1D1D"/>
                </a:solidFill>
              </a:rPr>
              <a:t>여기에서 DID가 접목이 된다면 앞서 설명드린 정보전달이 Identity 1.0 관계에서 처럼 각 병원(서비스 제공자)마다 정보를 관리를 하는 것이 아니라 </a:t>
            </a:r>
            <a:endParaRPr sz="1000">
              <a:solidFill>
                <a:srgbClr val="1D1D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1D1D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1D1D1D"/>
                </a:solidFill>
              </a:rPr>
              <a:t>2.0모델로 DID를 이용한 진료를 받은 개인의 건강상태 정보를 개인이 관리하게 된다면 처방전의 간소화, </a:t>
            </a:r>
            <a:endParaRPr sz="1000">
              <a:solidFill>
                <a:srgbClr val="1D1D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1D1D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1D1D1D"/>
                </a:solidFill>
              </a:rPr>
              <a:t>알레르기 증상정보, 그 동안 받은 진료로 복용해온 약물정보 등을 진료 시 기억해낼 필요 없이 전달 할 수 있으며</a:t>
            </a:r>
            <a:endParaRPr sz="1000">
              <a:solidFill>
                <a:srgbClr val="1D1D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1D1D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1D1D1D"/>
                </a:solidFill>
              </a:rPr>
              <a:t>비단 약국 만이 아니라 복용하는 약물, 건강조사에 관한 R&amp;D 설문조사에서 진료를 통해 인증이 된 정보들을 가치교환적으로 활용 할 수 있을 것입니다.</a:t>
            </a:r>
            <a:endParaRPr sz="1000">
              <a:solidFill>
                <a:srgbClr val="1D1D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1D1D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1D1D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1D1D1D"/>
                </a:solidFill>
              </a:rPr>
              <a:t>- 제안모델</a:t>
            </a:r>
            <a:endParaRPr sz="1000">
              <a:solidFill>
                <a:srgbClr val="1D1D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1D1D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1D1D1D"/>
                </a:solidFill>
              </a:rPr>
              <a:t>- 현재 시스템</a:t>
            </a:r>
            <a:endParaRPr sz="1000">
              <a:solidFill>
                <a:srgbClr val="1D1D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1D1D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1D1D1D"/>
                </a:solidFill>
              </a:rPr>
              <a:t>- DID 적용 후</a:t>
            </a:r>
            <a:endParaRPr sz="1000">
              <a:solidFill>
                <a:srgbClr val="1D1D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1D1D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1D1D1D"/>
                </a:solidFill>
              </a:rPr>
              <a:t>- 적용 서비스 &amp; 기대효과</a:t>
            </a:r>
            <a:endParaRPr sz="1000">
              <a:solidFill>
                <a:srgbClr val="1D1D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chemeClr val="lt1"/>
                </a:highlight>
              </a:rPr>
              <a:t>현재 시장에서 병원의 환자정보접수와 약국의 개인정보보호 가이드라인에서도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chemeClr val="lt1"/>
                </a:highlight>
              </a:rPr>
              <a:t>수집 된 개인정보와 처방전의 개인정보보호를 위한 폐기방안이 있지만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chemeClr val="lt1"/>
                </a:highlight>
              </a:rPr>
              <a:t>수집동의 만 있으면 과정에 대한 안정성은 염려되지 않고 있는것으로 파악</a:t>
            </a:r>
            <a:r>
              <a:rPr lang="ko" sz="1200">
                <a:solidFill>
                  <a:schemeClr val="dk1"/>
                </a:solidFill>
                <a:highlight>
                  <a:schemeClr val="lt1"/>
                </a:highlight>
              </a:rPr>
              <a:t>하</a:t>
            </a:r>
            <a:r>
              <a:rPr lang="ko" sz="1200">
                <a:solidFill>
                  <a:schemeClr val="dk1"/>
                </a:solidFill>
                <a:highlight>
                  <a:schemeClr val="lt1"/>
                </a:highlight>
              </a:rPr>
              <a:t>였습니다.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chemeClr val="lt1"/>
                </a:highlight>
              </a:rPr>
              <a:t>서비스되고 있는 [똑닥]이라는 진료대기시간 안내 챗봇 서비스는 있지만 병원의 등록과정에서는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chemeClr val="lt1"/>
                </a:highlight>
              </a:rPr>
              <a:t>아직 예전처럼 성명 주소 주민등록번호 등을 수집하고 있습니다 .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chemeClr val="lt1"/>
                </a:highlight>
              </a:rPr>
              <a:t>이 부분을 DID모델을 접목시키면 진료접수, 처방전의 약물내용과 처방전에 기입되는 병원, 개인정보를 실물 페이퍼가 없이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highlight>
                  <a:schemeClr val="lt1"/>
                </a:highlight>
              </a:rPr>
              <a:t>약국에서 신원인증과 동시에 연관 된 처방전을 확인하는 모델을 팀원분들과 함께 고안하였습니다.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u="sng">
                <a:solidFill>
                  <a:schemeClr val="hlink"/>
                </a:solidFill>
                <a:highlight>
                  <a:schemeClr val="lt1"/>
                </a:highlight>
                <a:hlinkClick r:id="rId2"/>
              </a:rPr>
              <a:t>https://www.newsthevoice.com/news/articleView.html?idxno=19563</a:t>
            </a:r>
            <a:r>
              <a:rPr lang="ko" sz="120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미국, 지난해 '전자처방전' 이용 의사 100만명 넘었다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e672399eb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e672399eb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1D1D1D"/>
                </a:solidFill>
              </a:rPr>
              <a:t>현재 이 셋의 관계에서는 병원측이 데이터의 주권이며 </a:t>
            </a:r>
            <a:endParaRPr sz="1000">
              <a:solidFill>
                <a:srgbClr val="1D1D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1D1D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1D1D1D"/>
                </a:solidFill>
              </a:rPr>
              <a:t>병원정보시스템에서의 데이터는 외부병원으로의 연계는 가능하지만 통합관리가 아닌 각 병원마다의 시스템으로 파편화 되어 운영되고 있습니다.</a:t>
            </a:r>
            <a:endParaRPr sz="1000">
              <a:solidFill>
                <a:srgbClr val="1D1D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1D1D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1D1D1D"/>
                </a:solidFill>
              </a:rPr>
              <a:t>각 병원마다 시스템이 다른 예로서 엑스레이와 MRI같은 영상정보를 CD로 받아 다른 병원에 전달하는 경우가 발생합니다</a:t>
            </a:r>
            <a:endParaRPr sz="1000">
              <a:solidFill>
                <a:srgbClr val="1D1D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현재의 시스템 간단히 도식화한 그림이고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아직까지 종이로 되어있는 처방전과, cd를 이용한 x-ray,mri 를 쓴다.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물론 내 정보는 병원에 저장되어있다.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e672399eb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e672399eb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D1D1D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1D1D1D"/>
                </a:solidFill>
              </a:rPr>
              <a:t>여기에서 DID가 접목이 된다면 앞서 설명드린 정보전달이 Identity 1.0 관계에서 처럼 각 병원(서비스 제공자)마다 정보를 관리를 하는 것이 아니라 </a:t>
            </a:r>
            <a:endParaRPr sz="1000">
              <a:solidFill>
                <a:srgbClr val="1D1D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D1D1D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1D1D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D1D1D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1D1D1D"/>
                </a:solidFill>
              </a:rPr>
              <a:t>2.0모델로 DID를 이용한 진료를 받은 개인의 건강상태 정보를 개인이 관리하게 된다면 처방전의 간소화, </a:t>
            </a:r>
            <a:endParaRPr sz="1000">
              <a:solidFill>
                <a:srgbClr val="1D1D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D1D1D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1D1D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D1D1D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1D1D1D"/>
                </a:solidFill>
              </a:rPr>
              <a:t>알레르기 증상정보, 그 동안 받은 진료로 복용해온 약물정보 등을 진료 시 기억해낼 필요 없이 전달 할 수 있으며</a:t>
            </a:r>
            <a:endParaRPr sz="1000">
              <a:solidFill>
                <a:srgbClr val="1D1D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D1D1D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1D1D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D1D1D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1D1D1D"/>
                </a:solidFill>
              </a:rPr>
              <a:t>비단 약국 만이 아니라 복용하는 약물, 건강조사에 관한 R&amp;D 설문조사에서 진료를 통해 인증이 된 정보들을 가치교환적으로 활용 할 수 있을 것입니다.</a:t>
            </a:r>
            <a:endParaRPr sz="1000">
              <a:solidFill>
                <a:srgbClr val="1D1D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e6569bab73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e6569bab73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이어서 발표를 맡게 된 A3팀의 000 입니다.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저희 팀의 제안모델은 현재 [ 진료병원 - 사용자 - 약국 ]의 정보전달 관계에 DID기술을 접목시키려 합니다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현재 이 셋의 관계에서는 병원측이 데이터의 주권이며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병원정보시스템에서의 데이터는 외부병원으로의 연계는 가능하지만 통합관리가 아닌 각 병원마다의 시스템으로 파편화 되어 운영되고 있습니다.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각 병원마다 시스템이 다른 예로서 엑스레이와 MRI같은 영상정보를 CD로 받아 다른 병원에 전달하는 경우가 발생합니다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여기에서 DID가 접목이 된다면 앞서 설명드린 정보전달이 Identity 1.0 관계에서 처럼 각 병원(서비스 제공자)마다 정보를 관리를 하는 것이 아니라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2.0모델로 DID를 이용한 진료를 받은 개인의 건강상태 정보를 개인이 관리하게 된다면 처방전의 간소화,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알레르기 증상정보, 그 동안 받은 진료로 복용해온 약물정보 등을 진료 시 기억해낼 필요 없이</a:t>
            </a:r>
            <a:r>
              <a:rPr lang="ko" sz="1000">
                <a:solidFill>
                  <a:schemeClr val="dk1"/>
                </a:solidFill>
              </a:rPr>
              <a:t> 전달 할 수 있으며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비단 약국 만이 아니라 복용하는 약물, 건강조사에 관한 R&amp;D 설문조사에 진료를 통해 인증이 된 이런 정보들을 활용 할 수 있을 것입니다.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- 제안모델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- 현재 시스템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- DID 적용 후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- 적용 서비스 &amp; 기대효과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- 앞으로의 시장동향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375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300">
                <a:solidFill>
                  <a:srgbClr val="1E1E1E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진료기록 제3자에 전송 허용 법안 추진</a:t>
            </a:r>
            <a:endParaRPr b="1" sz="1300">
              <a:solidFill>
                <a:srgbClr val="1E1E1E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2"/>
              </a:rPr>
              <a:t>https://www.bosa.co.kr/news/articleView.html?idxno=2147494</a:t>
            </a:r>
            <a:r>
              <a:rPr lang="ko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dk1"/>
                </a:solidFill>
                <a:highlight>
                  <a:srgbClr val="FFFFFF"/>
                </a:highlight>
              </a:rPr>
              <a:t>"한달에 2~3건"…실효성 없는 병원 앱 전자처방전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http://www.dailypharm.com/Users/News/NewsView.html?ID=266901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e6569bab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e6569bab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https://www.legaltimes.co.kr/news/articleView.html?idxno=51934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e6569bab7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e6569bab7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앞으로</a:t>
            </a:r>
            <a:r>
              <a:rPr lang="ko"/>
              <a:t>의 시장동향으로는 최근 6월 부터 시범시행 중인 전자처방전서비스 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‘환자의 동의 시 의료정보를 제3자에게 전송 가능'한 개정안이 발의되는 등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의료데이터를 외부에서도 활용할 수 있게 끔 그 가치가 더욱 중요해지고 있습니다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아쉽게도 아직은 그 데이터의 주권이 병의원에만 있어 1.0과 같은 구조이어서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DID가 접목된다면 개인데이터의 가치 주권을 가져 개인이 활용 할 수 있을 것으로 보입니다.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222222"/>
                </a:solidFill>
                <a:highlight>
                  <a:srgbClr val="F3F4F6"/>
                </a:highlight>
                <a:latin typeface="Malgun Gothic"/>
                <a:ea typeface="Malgun Gothic"/>
                <a:cs typeface="Malgun Gothic"/>
                <a:sym typeface="Malgun Gothic"/>
              </a:rPr>
              <a:t>엠디파크·의료전문 법무법인 의성 '전략적 제휴'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https://www.doctorsnews.co.kr/news/articleView.html?idxno=138137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&lt;의연&gt; 전자처방전 서비스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https://www.mdpeople.co.kr/pc/html/main/index.html</a:t>
            </a:r>
            <a:endParaRPr/>
          </a:p>
          <a:p>
            <a:pPr indent="0" lvl="0" marL="0" rtl="0" algn="l">
              <a:lnSpc>
                <a:spcPct val="1375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3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환자 원하면 의료정보 ‘제3자 전송’ 가능 추진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https://www.docdocdoc.co.kr/news/articleView.html?idxno=2009129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e461fffca2_0_10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e461fffca2_0_10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</a:t>
            </a:r>
            <a:r>
              <a:rPr lang="ko"/>
              <a:t>희 제안모델 발표를 청취해주셔서 감사합니다.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e461fffca2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e461fffca2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e672399eb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e672399eb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e46b50892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e46b50892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</a:rPr>
              <a:t>신원인증 ? 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</a:rPr>
              <a:t>인터넷 처음 나오면서 대두됨 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</a:rPr>
              <a:t>1세대 디지털 신원인증은 계정을 통해 증명하는 것이다. 네이버, 구글 등 인터넷 포털 서비스에 회원 가입한 계정으로 본인을 증명할 수 있다. 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</a:rPr>
              <a:t>2세대는 중앙형이다. 특정 기관이 사용자의 신원을 중개해 서비스를 받을 수 있도록 지원하는 것이다. 공인인증서가 여기에 해당한다. 사용자는 공증기관이 발급한 공인인증서로 여러 분야의 공공 서비스를 받을 수 있다. 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</a:rPr>
              <a:t>3세대는 연동형이다. 한 기관에서 사용한 디지털 신원인증을 다른 기관에 연동해 사용하는 방식이다. 개별 계정에 일일이 접속하는 번거로움을 해결하기 위해 등장했다. 1세대와 2세대 신원인증 모두 여러 인터넷 서비스에 일일이 회원으로 가입해야 한다. 각 계정 아이디와 비밀번호를 기억해야 하는 어려움도 있다. 3세대는 이러한 방식을 계정 간 연합으로 해결했다. 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e672399eb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e672399eb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중앙집중의 문제 , 중앙집중되면 왜 안되? 해킹문제, 플렛폼에서 정보 이용해 다른곳으로 범위 넓혀 빈익빈 부익부 증가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e46b508922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e46b508922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50">
              <a:solidFill>
                <a:srgbClr val="1D1D1D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e46b508922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e46b508922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출처 : 생활코딩youtube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2"/>
              </a:rPr>
              <a:t>(1) 암호학1 - 4.1. 양방향 암호화 - 비대칭키(공개키 방식) - 기밀성을 위해서 사용하기 - YouTube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뒤에 DID 및 제안모델을 이해하기 위해 대칭키와 비대칭키를 먼저 설명하겠습니다.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2D2C2D"/>
                </a:solidFill>
                <a:highlight>
                  <a:srgbClr val="FFFFFF"/>
                </a:highlight>
                <a:latin typeface="Gulim"/>
                <a:ea typeface="Gulim"/>
                <a:cs typeface="Gulim"/>
                <a:sym typeface="Gulim"/>
              </a:rPr>
              <a:t>대칭키와 비대칭키방식의 목적은  평문을 타인이 못알아보도록 하기 위해 암호화를 하는 것인데</a:t>
            </a:r>
            <a:endParaRPr sz="900">
              <a:solidFill>
                <a:srgbClr val="2D2C2D"/>
              </a:solidFill>
              <a:highlight>
                <a:srgbClr val="FFFFFF"/>
              </a:highlight>
              <a:latin typeface="Gulim"/>
              <a:ea typeface="Gulim"/>
              <a:cs typeface="Gulim"/>
              <a:sym typeface="Gul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2D2C2D"/>
                </a:solidFill>
                <a:highlight>
                  <a:srgbClr val="FFFFFF"/>
                </a:highlight>
                <a:latin typeface="Gulim"/>
                <a:ea typeface="Gulim"/>
                <a:cs typeface="Gulim"/>
                <a:sym typeface="Gulim"/>
              </a:rPr>
              <a:t>이 방식들이 DID기술에 쓰입니다.</a:t>
            </a:r>
            <a:endParaRPr sz="900">
              <a:solidFill>
                <a:srgbClr val="2D2C2D"/>
              </a:solidFill>
              <a:highlight>
                <a:srgbClr val="FFFFFF"/>
              </a:highlight>
              <a:latin typeface="Gulim"/>
              <a:ea typeface="Gulim"/>
              <a:cs typeface="Gulim"/>
              <a:sym typeface="Gul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D2C2D"/>
              </a:solidFill>
              <a:highlight>
                <a:srgbClr val="FFFFFF"/>
              </a:highlight>
              <a:latin typeface="Gulim"/>
              <a:ea typeface="Gulim"/>
              <a:cs typeface="Gulim"/>
              <a:sym typeface="Gul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대칭키방식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예를 들어 B가 A에게 평문을 보내고 싶을때, 비밀키로 평문을 암호화합니다. 그리고 암호화된 평문과 암호화에 쓰였던 비밀키를  A에게 보냅니다. 이것을 받은 A는 받은 비밀키를 사용하여 암호문을 복호화하는 과정이 되겠습니다.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비밀키를 보낼때 제3자로부터 노출될 수 있기에  diffie-hellman의 모듈러 연산을 도입해 보안성을 높였습니다.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대칭키방식의 종류는 AES가 되겠습니다.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e6569bab7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e6569bab7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키가 다르다 에서=&gt; 하나는 공개키 또 다른 하나는 개인키를 사용합니다.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비대칭키방식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그림을 예를 들어, B가 A에게 자신이 작성한 메시지를 은밀하게 보내고 싶을때 사전에 A에게서 A의 공개키를 받습니다. 받은 공개키로 B는 자신의 메시지를 암호화 하여 A에게 보내는데 가운데 그림의 cipher message가 되겠습니다.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A는 받은 cipher message를 자신에게만 있는 개인키로 복호화하여 원문을 볼 수 있게 되는 것이죠.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종류론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RSA 가 </a:t>
            </a:r>
            <a:r>
              <a:rPr lang="ko"/>
              <a:t>되겠습니다.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대칭키,비대칭키 방식 설명은 여기까지입니다. 다음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e461fffca2_0_9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e461fffca2_0_9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333333"/>
                </a:solidFill>
                <a:latin typeface="Dotum"/>
                <a:ea typeface="Dotum"/>
                <a:cs typeface="Dotum"/>
                <a:sym typeface="Dotum"/>
              </a:rPr>
              <a:t>’탈중앙화 신원증명(Decentralized Identifier)’은 기존 신원확인 방식과 달리 중앙기관에 통제되지 않고, </a:t>
            </a:r>
            <a:endParaRPr sz="1350">
              <a:solidFill>
                <a:srgbClr val="333333"/>
              </a:solidFill>
              <a:latin typeface="Dotum"/>
              <a:ea typeface="Dotum"/>
              <a:cs typeface="Dotum"/>
              <a:sym typeface="Dot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33333"/>
              </a:solidFill>
              <a:latin typeface="Dotum"/>
              <a:ea typeface="Dotum"/>
              <a:cs typeface="Dotum"/>
              <a:sym typeface="Dot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333333"/>
                </a:solidFill>
                <a:latin typeface="Dotum"/>
                <a:ea typeface="Dotum"/>
                <a:cs typeface="Dotum"/>
                <a:sym typeface="Dotum"/>
              </a:rPr>
              <a:t>개개인이 자신의 정보에 완전한 통제권을 갖도록 하는 기술을 말합니다.</a:t>
            </a:r>
            <a:endParaRPr sz="1350">
              <a:solidFill>
                <a:srgbClr val="333333"/>
              </a:solidFill>
              <a:latin typeface="Dotum"/>
              <a:ea typeface="Dotum"/>
              <a:cs typeface="Dotum"/>
              <a:sym typeface="Dot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33333"/>
              </a:solidFill>
              <a:latin typeface="Dotum"/>
              <a:ea typeface="Dotum"/>
              <a:cs typeface="Dotum"/>
              <a:sym typeface="Dot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50">
                <a:solidFill>
                  <a:srgbClr val="333333"/>
                </a:solidFill>
                <a:latin typeface="Dotum"/>
                <a:ea typeface="Dotum"/>
                <a:cs typeface="Dotum"/>
                <a:sym typeface="Dotum"/>
              </a:rPr>
              <a:t>이 모델이 주목을 받게 된 이유는 (아이콘루프에서) Identifier 1.0이라 칭하는 모델은 각 서비스업체 마다 </a:t>
            </a:r>
            <a:endParaRPr sz="1350">
              <a:solidFill>
                <a:srgbClr val="333333"/>
              </a:solidFill>
              <a:latin typeface="Dotum"/>
              <a:ea typeface="Dotum"/>
              <a:cs typeface="Dotum"/>
              <a:sym typeface="Dot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highlight>
                  <a:schemeClr val="lt1"/>
                </a:highlight>
              </a:rPr>
              <a:t>아이덴티티 Identity 1.0은 서비스 마다 ID원본(resources)을 만들어 맡겨두고 서비스에게 증명을 받아야 하는 구조입니다</a:t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highlight>
                  <a:schemeClr val="lt1"/>
                </a:highlight>
              </a:rPr>
              <a:t>이 경우 저마다 서비스에 맞는 파편화된 인증정보를 관리해야 하며 분실의 위험도 있습니다</a:t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highlight>
                  <a:schemeClr val="lt1"/>
                </a:highlight>
              </a:rPr>
              <a:t>이런 문제점을 개선하기 위해</a:t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highlight>
                  <a:schemeClr val="lt1"/>
                </a:highlight>
              </a:rPr>
              <a:t>아이덴티티 2.0 에서는 개인정보의 리소스 원본을 모두 제공하는 것이 아니라 필요정보만 활용하여 사용자가 인증하는 모델입니다</a:t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540000" y="539550"/>
            <a:ext cx="8216400" cy="4216800"/>
            <a:chOff x="540000" y="539550"/>
            <a:chExt cx="8216400" cy="4216800"/>
          </a:xfrm>
        </p:grpSpPr>
        <p:sp>
          <p:nvSpPr>
            <p:cNvPr id="10" name="Google Shape;10;p2"/>
            <p:cNvSpPr/>
            <p:nvPr/>
          </p:nvSpPr>
          <p:spPr>
            <a:xfrm>
              <a:off x="692400" y="691950"/>
              <a:ext cx="8064000" cy="4064400"/>
            </a:xfrm>
            <a:prstGeom prst="rect">
              <a:avLst/>
            </a:prstGeom>
            <a:solidFill>
              <a:srgbClr val="70AFC0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40000" y="539550"/>
              <a:ext cx="8064000" cy="406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40000" y="540000"/>
              <a:ext cx="8064000" cy="271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" name="Google Shape;13;p2"/>
            <p:cNvGrpSpPr/>
            <p:nvPr/>
          </p:nvGrpSpPr>
          <p:grpSpPr>
            <a:xfrm>
              <a:off x="629040" y="627562"/>
              <a:ext cx="410826" cy="96675"/>
              <a:chOff x="941400" y="239625"/>
              <a:chExt cx="945950" cy="222600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94140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1303075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66475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" name="Google Shape;17;p2"/>
          <p:cNvSpPr txBox="1"/>
          <p:nvPr>
            <p:ph type="ctrTitle"/>
          </p:nvPr>
        </p:nvSpPr>
        <p:spPr>
          <a:xfrm>
            <a:off x="1127250" y="1634425"/>
            <a:ext cx="3444900" cy="1194600"/>
          </a:xfrm>
          <a:prstGeom prst="rect">
            <a:avLst/>
          </a:prstGeom>
          <a:effectLst>
            <a:outerShdw rotWithShape="0" algn="bl" dir="3000000" dist="57150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1127250" y="3469550"/>
            <a:ext cx="23187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11"/>
          <p:cNvGrpSpPr/>
          <p:nvPr/>
        </p:nvGrpSpPr>
        <p:grpSpPr>
          <a:xfrm>
            <a:off x="540000" y="539550"/>
            <a:ext cx="8216400" cy="4216800"/>
            <a:chOff x="540000" y="539550"/>
            <a:chExt cx="8216400" cy="4216800"/>
          </a:xfrm>
        </p:grpSpPr>
        <p:sp>
          <p:nvSpPr>
            <p:cNvPr id="110" name="Google Shape;110;p11"/>
            <p:cNvSpPr/>
            <p:nvPr/>
          </p:nvSpPr>
          <p:spPr>
            <a:xfrm>
              <a:off x="692400" y="691950"/>
              <a:ext cx="8064000" cy="4064400"/>
            </a:xfrm>
            <a:prstGeom prst="rect">
              <a:avLst/>
            </a:prstGeom>
            <a:solidFill>
              <a:srgbClr val="70AFC0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>
              <a:off x="540000" y="539550"/>
              <a:ext cx="8064000" cy="406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>
              <a:off x="540000" y="540000"/>
              <a:ext cx="8064000" cy="271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3" name="Google Shape;113;p11"/>
            <p:cNvGrpSpPr/>
            <p:nvPr/>
          </p:nvGrpSpPr>
          <p:grpSpPr>
            <a:xfrm>
              <a:off x="629040" y="627562"/>
              <a:ext cx="410826" cy="96675"/>
              <a:chOff x="941400" y="239625"/>
              <a:chExt cx="945950" cy="222600"/>
            </a:xfrm>
          </p:grpSpPr>
          <p:sp>
            <p:nvSpPr>
              <p:cNvPr id="114" name="Google Shape;114;p11"/>
              <p:cNvSpPr/>
              <p:nvPr/>
            </p:nvSpPr>
            <p:spPr>
              <a:xfrm>
                <a:off x="94140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11"/>
              <p:cNvSpPr/>
              <p:nvPr/>
            </p:nvSpPr>
            <p:spPr>
              <a:xfrm>
                <a:off x="1303075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11"/>
              <p:cNvSpPr/>
              <p:nvPr/>
            </p:nvSpPr>
            <p:spPr>
              <a:xfrm>
                <a:off x="166475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7" name="Google Shape;117;p11"/>
          <p:cNvSpPr txBox="1"/>
          <p:nvPr>
            <p:ph idx="1" type="subTitle"/>
          </p:nvPr>
        </p:nvSpPr>
        <p:spPr>
          <a:xfrm flipH="1">
            <a:off x="720000" y="3465350"/>
            <a:ext cx="54945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i="1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i="1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i="1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i="1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i="1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i="1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i="1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i="1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i="1"/>
            </a:lvl9pPr>
          </a:lstStyle>
          <a:p/>
        </p:txBody>
      </p:sp>
      <p:sp>
        <p:nvSpPr>
          <p:cNvPr id="118" name="Google Shape;118;p11"/>
          <p:cNvSpPr txBox="1"/>
          <p:nvPr>
            <p:ph hasCustomPrompt="1" type="title"/>
          </p:nvPr>
        </p:nvSpPr>
        <p:spPr>
          <a:xfrm>
            <a:off x="773400" y="1357308"/>
            <a:ext cx="5441100" cy="1415400"/>
          </a:xfrm>
          <a:prstGeom prst="rect">
            <a:avLst/>
          </a:prstGeom>
          <a:effectLst>
            <a:outerShdw rotWithShape="0" algn="bl" dir="3000000" dist="57150">
              <a:srgbClr val="DBDBDB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1pPr>
            <a:lvl2pPr lvl="1" algn="r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3"/>
          <p:cNvGrpSpPr/>
          <p:nvPr/>
        </p:nvGrpSpPr>
        <p:grpSpPr>
          <a:xfrm>
            <a:off x="540000" y="539550"/>
            <a:ext cx="8216400" cy="4216800"/>
            <a:chOff x="540000" y="539550"/>
            <a:chExt cx="8216400" cy="4216800"/>
          </a:xfrm>
        </p:grpSpPr>
        <p:sp>
          <p:nvSpPr>
            <p:cNvPr id="122" name="Google Shape;122;p13"/>
            <p:cNvSpPr/>
            <p:nvPr/>
          </p:nvSpPr>
          <p:spPr>
            <a:xfrm>
              <a:off x="692400" y="691950"/>
              <a:ext cx="8064000" cy="4064400"/>
            </a:xfrm>
            <a:prstGeom prst="rect">
              <a:avLst/>
            </a:prstGeom>
            <a:solidFill>
              <a:srgbClr val="70AFC0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540000" y="539550"/>
              <a:ext cx="8064000" cy="406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540000" y="540000"/>
              <a:ext cx="8064000" cy="271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5" name="Google Shape;125;p13"/>
            <p:cNvGrpSpPr/>
            <p:nvPr/>
          </p:nvGrpSpPr>
          <p:grpSpPr>
            <a:xfrm>
              <a:off x="629040" y="627562"/>
              <a:ext cx="410826" cy="96675"/>
              <a:chOff x="941400" y="239625"/>
              <a:chExt cx="945950" cy="222600"/>
            </a:xfrm>
          </p:grpSpPr>
          <p:sp>
            <p:nvSpPr>
              <p:cNvPr id="126" name="Google Shape;126;p13"/>
              <p:cNvSpPr/>
              <p:nvPr/>
            </p:nvSpPr>
            <p:spPr>
              <a:xfrm>
                <a:off x="94140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13"/>
              <p:cNvSpPr/>
              <p:nvPr/>
            </p:nvSpPr>
            <p:spPr>
              <a:xfrm>
                <a:off x="1303075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13"/>
              <p:cNvSpPr/>
              <p:nvPr/>
            </p:nvSpPr>
            <p:spPr>
              <a:xfrm>
                <a:off x="166475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3570750" y="2919209"/>
            <a:ext cx="2002200" cy="29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130" name="Google Shape;130;p13"/>
          <p:cNvSpPr txBox="1"/>
          <p:nvPr>
            <p:ph idx="2" type="subTitle"/>
          </p:nvPr>
        </p:nvSpPr>
        <p:spPr>
          <a:xfrm>
            <a:off x="6298875" y="2919209"/>
            <a:ext cx="2002200" cy="29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131" name="Google Shape;131;p13"/>
          <p:cNvSpPr txBox="1"/>
          <p:nvPr>
            <p:ph idx="3" type="subTitle"/>
          </p:nvPr>
        </p:nvSpPr>
        <p:spPr>
          <a:xfrm>
            <a:off x="842925" y="3248358"/>
            <a:ext cx="2002200" cy="9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2" name="Google Shape;132;p13"/>
          <p:cNvSpPr txBox="1"/>
          <p:nvPr>
            <p:ph idx="4" type="subTitle"/>
          </p:nvPr>
        </p:nvSpPr>
        <p:spPr>
          <a:xfrm>
            <a:off x="842925" y="2919209"/>
            <a:ext cx="2002200" cy="29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133" name="Google Shape;133;p13"/>
          <p:cNvSpPr txBox="1"/>
          <p:nvPr>
            <p:ph hasCustomPrompt="1" type="title"/>
          </p:nvPr>
        </p:nvSpPr>
        <p:spPr>
          <a:xfrm>
            <a:off x="1509075" y="2105325"/>
            <a:ext cx="6699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i="1" sz="4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 txBox="1"/>
          <p:nvPr>
            <p:ph hasCustomPrompt="1" idx="5" type="title"/>
          </p:nvPr>
        </p:nvSpPr>
        <p:spPr>
          <a:xfrm>
            <a:off x="4238100" y="2105325"/>
            <a:ext cx="6675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i="1" sz="4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/>
          <p:nvPr>
            <p:ph hasCustomPrompt="1" idx="6" type="title"/>
          </p:nvPr>
        </p:nvSpPr>
        <p:spPr>
          <a:xfrm>
            <a:off x="6967425" y="2105325"/>
            <a:ext cx="6675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i="1" sz="4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13"/>
          <p:cNvSpPr txBox="1"/>
          <p:nvPr>
            <p:ph idx="7" type="subTitle"/>
          </p:nvPr>
        </p:nvSpPr>
        <p:spPr>
          <a:xfrm>
            <a:off x="3570750" y="3248358"/>
            <a:ext cx="2002200" cy="9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7" name="Google Shape;137;p13"/>
          <p:cNvSpPr txBox="1"/>
          <p:nvPr>
            <p:ph idx="8" type="subTitle"/>
          </p:nvPr>
        </p:nvSpPr>
        <p:spPr>
          <a:xfrm>
            <a:off x="6298875" y="3248358"/>
            <a:ext cx="2002200" cy="9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8" name="Google Shape;138;p13"/>
          <p:cNvSpPr txBox="1"/>
          <p:nvPr>
            <p:ph idx="9" type="title"/>
          </p:nvPr>
        </p:nvSpPr>
        <p:spPr>
          <a:xfrm>
            <a:off x="720000" y="9210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540000" y="539550"/>
            <a:ext cx="8216400" cy="4216800"/>
            <a:chOff x="540000" y="539550"/>
            <a:chExt cx="8216400" cy="4216800"/>
          </a:xfrm>
        </p:grpSpPr>
        <p:sp>
          <p:nvSpPr>
            <p:cNvPr id="141" name="Google Shape;141;p14"/>
            <p:cNvSpPr/>
            <p:nvPr/>
          </p:nvSpPr>
          <p:spPr>
            <a:xfrm>
              <a:off x="692400" y="691950"/>
              <a:ext cx="8064000" cy="4064400"/>
            </a:xfrm>
            <a:prstGeom prst="rect">
              <a:avLst/>
            </a:prstGeom>
            <a:solidFill>
              <a:srgbClr val="70AFC0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540000" y="539550"/>
              <a:ext cx="8064000" cy="406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540000" y="540000"/>
              <a:ext cx="8064000" cy="271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4" name="Google Shape;144;p14"/>
            <p:cNvGrpSpPr/>
            <p:nvPr/>
          </p:nvGrpSpPr>
          <p:grpSpPr>
            <a:xfrm>
              <a:off x="629040" y="627562"/>
              <a:ext cx="410826" cy="96675"/>
              <a:chOff x="941400" y="239625"/>
              <a:chExt cx="945950" cy="222600"/>
            </a:xfrm>
          </p:grpSpPr>
          <p:sp>
            <p:nvSpPr>
              <p:cNvPr id="145" name="Google Shape;145;p14"/>
              <p:cNvSpPr/>
              <p:nvPr/>
            </p:nvSpPr>
            <p:spPr>
              <a:xfrm>
                <a:off x="94140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4"/>
              <p:cNvSpPr/>
              <p:nvPr/>
            </p:nvSpPr>
            <p:spPr>
              <a:xfrm>
                <a:off x="1303075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4"/>
              <p:cNvSpPr/>
              <p:nvPr/>
            </p:nvSpPr>
            <p:spPr>
              <a:xfrm>
                <a:off x="166475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8" name="Google Shape;148;p14"/>
          <p:cNvSpPr txBox="1"/>
          <p:nvPr>
            <p:ph idx="1" type="subTitle"/>
          </p:nvPr>
        </p:nvSpPr>
        <p:spPr>
          <a:xfrm>
            <a:off x="3570750" y="3126136"/>
            <a:ext cx="20022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149" name="Google Shape;149;p14"/>
          <p:cNvSpPr txBox="1"/>
          <p:nvPr>
            <p:ph idx="2" type="subTitle"/>
          </p:nvPr>
        </p:nvSpPr>
        <p:spPr>
          <a:xfrm>
            <a:off x="6298875" y="3126136"/>
            <a:ext cx="20022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150" name="Google Shape;150;p14"/>
          <p:cNvSpPr txBox="1"/>
          <p:nvPr>
            <p:ph idx="3" type="subTitle"/>
          </p:nvPr>
        </p:nvSpPr>
        <p:spPr>
          <a:xfrm>
            <a:off x="842925" y="3495829"/>
            <a:ext cx="2002200" cy="9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51" name="Google Shape;151;p14"/>
          <p:cNvSpPr txBox="1"/>
          <p:nvPr>
            <p:ph idx="4" type="subTitle"/>
          </p:nvPr>
        </p:nvSpPr>
        <p:spPr>
          <a:xfrm>
            <a:off x="842925" y="3126136"/>
            <a:ext cx="20022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152" name="Google Shape;152;p14"/>
          <p:cNvSpPr txBox="1"/>
          <p:nvPr>
            <p:ph hasCustomPrompt="1" type="title"/>
          </p:nvPr>
        </p:nvSpPr>
        <p:spPr>
          <a:xfrm>
            <a:off x="1509075" y="2354570"/>
            <a:ext cx="6699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i="1" sz="4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9pPr>
          </a:lstStyle>
          <a:p>
            <a:r>
              <a:t>xx%</a:t>
            </a:r>
          </a:p>
        </p:txBody>
      </p:sp>
      <p:sp>
        <p:nvSpPr>
          <p:cNvPr id="153" name="Google Shape;153;p14"/>
          <p:cNvSpPr txBox="1"/>
          <p:nvPr>
            <p:ph hasCustomPrompt="1" idx="5" type="title"/>
          </p:nvPr>
        </p:nvSpPr>
        <p:spPr>
          <a:xfrm>
            <a:off x="4238100" y="2354570"/>
            <a:ext cx="6675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i="1" sz="4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14"/>
          <p:cNvSpPr txBox="1"/>
          <p:nvPr>
            <p:ph hasCustomPrompt="1" idx="6" type="title"/>
          </p:nvPr>
        </p:nvSpPr>
        <p:spPr>
          <a:xfrm>
            <a:off x="6967425" y="2354570"/>
            <a:ext cx="6675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i="1" sz="4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9pPr>
          </a:lstStyle>
          <a:p>
            <a:r>
              <a:t>xx%</a:t>
            </a:r>
          </a:p>
        </p:txBody>
      </p:sp>
      <p:sp>
        <p:nvSpPr>
          <p:cNvPr id="155" name="Google Shape;155;p14"/>
          <p:cNvSpPr txBox="1"/>
          <p:nvPr>
            <p:ph idx="7" type="subTitle"/>
          </p:nvPr>
        </p:nvSpPr>
        <p:spPr>
          <a:xfrm>
            <a:off x="3570750" y="3495829"/>
            <a:ext cx="2002200" cy="9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56" name="Google Shape;156;p14"/>
          <p:cNvSpPr txBox="1"/>
          <p:nvPr>
            <p:ph idx="8" type="subTitle"/>
          </p:nvPr>
        </p:nvSpPr>
        <p:spPr>
          <a:xfrm>
            <a:off x="6298875" y="3495829"/>
            <a:ext cx="2002200" cy="9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57" name="Google Shape;157;p14"/>
          <p:cNvSpPr txBox="1"/>
          <p:nvPr>
            <p:ph idx="9" type="title"/>
          </p:nvPr>
        </p:nvSpPr>
        <p:spPr>
          <a:xfrm>
            <a:off x="2164500" y="921000"/>
            <a:ext cx="4815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2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15"/>
          <p:cNvGrpSpPr/>
          <p:nvPr/>
        </p:nvGrpSpPr>
        <p:grpSpPr>
          <a:xfrm>
            <a:off x="540000" y="539550"/>
            <a:ext cx="8216400" cy="4216800"/>
            <a:chOff x="540000" y="539550"/>
            <a:chExt cx="8216400" cy="4216800"/>
          </a:xfrm>
        </p:grpSpPr>
        <p:sp>
          <p:nvSpPr>
            <p:cNvPr id="160" name="Google Shape;160;p15"/>
            <p:cNvSpPr/>
            <p:nvPr/>
          </p:nvSpPr>
          <p:spPr>
            <a:xfrm>
              <a:off x="692400" y="691950"/>
              <a:ext cx="8064000" cy="4064400"/>
            </a:xfrm>
            <a:prstGeom prst="rect">
              <a:avLst/>
            </a:prstGeom>
            <a:solidFill>
              <a:srgbClr val="70AFC0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540000" y="539550"/>
              <a:ext cx="8064000" cy="406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540000" y="540000"/>
              <a:ext cx="8064000" cy="271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3" name="Google Shape;163;p15"/>
            <p:cNvGrpSpPr/>
            <p:nvPr/>
          </p:nvGrpSpPr>
          <p:grpSpPr>
            <a:xfrm>
              <a:off x="629040" y="627562"/>
              <a:ext cx="410826" cy="96675"/>
              <a:chOff x="941400" y="239625"/>
              <a:chExt cx="945950" cy="222600"/>
            </a:xfrm>
          </p:grpSpPr>
          <p:sp>
            <p:nvSpPr>
              <p:cNvPr id="164" name="Google Shape;164;p15"/>
              <p:cNvSpPr/>
              <p:nvPr/>
            </p:nvSpPr>
            <p:spPr>
              <a:xfrm>
                <a:off x="94140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5"/>
              <p:cNvSpPr/>
              <p:nvPr/>
            </p:nvSpPr>
            <p:spPr>
              <a:xfrm>
                <a:off x="1303075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5"/>
              <p:cNvSpPr/>
              <p:nvPr/>
            </p:nvSpPr>
            <p:spPr>
              <a:xfrm>
                <a:off x="166475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7" name="Google Shape;167;p15"/>
          <p:cNvSpPr txBox="1"/>
          <p:nvPr>
            <p:ph type="title"/>
          </p:nvPr>
        </p:nvSpPr>
        <p:spPr>
          <a:xfrm>
            <a:off x="720000" y="9210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68" name="Google Shape;168;p15"/>
          <p:cNvSpPr txBox="1"/>
          <p:nvPr>
            <p:ph idx="1" type="subTitle"/>
          </p:nvPr>
        </p:nvSpPr>
        <p:spPr>
          <a:xfrm>
            <a:off x="1924484" y="3441344"/>
            <a:ext cx="22098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2000"/>
            </a:lvl9pPr>
          </a:lstStyle>
          <a:p/>
        </p:txBody>
      </p:sp>
      <p:sp>
        <p:nvSpPr>
          <p:cNvPr id="169" name="Google Shape;169;p15"/>
          <p:cNvSpPr txBox="1"/>
          <p:nvPr>
            <p:ph idx="2" type="subTitle"/>
          </p:nvPr>
        </p:nvSpPr>
        <p:spPr>
          <a:xfrm>
            <a:off x="1924491" y="3780525"/>
            <a:ext cx="22098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70" name="Google Shape;170;p15"/>
          <p:cNvSpPr txBox="1"/>
          <p:nvPr>
            <p:ph idx="3" type="subTitle"/>
          </p:nvPr>
        </p:nvSpPr>
        <p:spPr>
          <a:xfrm>
            <a:off x="5009706" y="3441344"/>
            <a:ext cx="22098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2000"/>
            </a:lvl9pPr>
          </a:lstStyle>
          <a:p/>
        </p:txBody>
      </p:sp>
      <p:sp>
        <p:nvSpPr>
          <p:cNvPr id="171" name="Google Shape;171;p15"/>
          <p:cNvSpPr txBox="1"/>
          <p:nvPr>
            <p:ph idx="4" type="subTitle"/>
          </p:nvPr>
        </p:nvSpPr>
        <p:spPr>
          <a:xfrm>
            <a:off x="5009716" y="3780525"/>
            <a:ext cx="22098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6"/>
          <p:cNvGrpSpPr/>
          <p:nvPr/>
        </p:nvGrpSpPr>
        <p:grpSpPr>
          <a:xfrm>
            <a:off x="540000" y="539550"/>
            <a:ext cx="8216400" cy="4216800"/>
            <a:chOff x="540000" y="539550"/>
            <a:chExt cx="8216400" cy="4216800"/>
          </a:xfrm>
        </p:grpSpPr>
        <p:sp>
          <p:nvSpPr>
            <p:cNvPr id="174" name="Google Shape;174;p16"/>
            <p:cNvSpPr/>
            <p:nvPr/>
          </p:nvSpPr>
          <p:spPr>
            <a:xfrm>
              <a:off x="692400" y="691950"/>
              <a:ext cx="8064000" cy="4064400"/>
            </a:xfrm>
            <a:prstGeom prst="rect">
              <a:avLst/>
            </a:prstGeom>
            <a:solidFill>
              <a:srgbClr val="70AFC0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540000" y="539550"/>
              <a:ext cx="8064000" cy="406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540000" y="540000"/>
              <a:ext cx="8064000" cy="271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7" name="Google Shape;177;p16"/>
            <p:cNvGrpSpPr/>
            <p:nvPr/>
          </p:nvGrpSpPr>
          <p:grpSpPr>
            <a:xfrm>
              <a:off x="629040" y="627562"/>
              <a:ext cx="410826" cy="96675"/>
              <a:chOff x="941400" y="239625"/>
              <a:chExt cx="945950" cy="222600"/>
            </a:xfrm>
          </p:grpSpPr>
          <p:sp>
            <p:nvSpPr>
              <p:cNvPr id="178" name="Google Shape;178;p16"/>
              <p:cNvSpPr/>
              <p:nvPr/>
            </p:nvSpPr>
            <p:spPr>
              <a:xfrm>
                <a:off x="94140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16"/>
              <p:cNvSpPr/>
              <p:nvPr/>
            </p:nvSpPr>
            <p:spPr>
              <a:xfrm>
                <a:off x="1303075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6"/>
              <p:cNvSpPr/>
              <p:nvPr/>
            </p:nvSpPr>
            <p:spPr>
              <a:xfrm>
                <a:off x="166475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1" name="Google Shape;181;p16"/>
          <p:cNvSpPr txBox="1"/>
          <p:nvPr>
            <p:ph type="title"/>
          </p:nvPr>
        </p:nvSpPr>
        <p:spPr>
          <a:xfrm>
            <a:off x="720000" y="9210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82" name="Google Shape;182;p16"/>
          <p:cNvSpPr txBox="1"/>
          <p:nvPr>
            <p:ph idx="1" type="body"/>
          </p:nvPr>
        </p:nvSpPr>
        <p:spPr>
          <a:xfrm>
            <a:off x="1713750" y="1887625"/>
            <a:ext cx="5716500" cy="23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7"/>
          <p:cNvGrpSpPr/>
          <p:nvPr/>
        </p:nvGrpSpPr>
        <p:grpSpPr>
          <a:xfrm>
            <a:off x="540000" y="539550"/>
            <a:ext cx="8216400" cy="4216800"/>
            <a:chOff x="540000" y="539550"/>
            <a:chExt cx="8216400" cy="4216800"/>
          </a:xfrm>
        </p:grpSpPr>
        <p:sp>
          <p:nvSpPr>
            <p:cNvPr id="185" name="Google Shape;185;p17"/>
            <p:cNvSpPr/>
            <p:nvPr/>
          </p:nvSpPr>
          <p:spPr>
            <a:xfrm>
              <a:off x="692400" y="691950"/>
              <a:ext cx="8064000" cy="4064400"/>
            </a:xfrm>
            <a:prstGeom prst="rect">
              <a:avLst/>
            </a:prstGeom>
            <a:solidFill>
              <a:srgbClr val="70AFC0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540000" y="539550"/>
              <a:ext cx="8064000" cy="406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7"/>
            <p:cNvSpPr/>
            <p:nvPr/>
          </p:nvSpPr>
          <p:spPr>
            <a:xfrm>
              <a:off x="540000" y="540000"/>
              <a:ext cx="8064000" cy="271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8" name="Google Shape;188;p17"/>
            <p:cNvGrpSpPr/>
            <p:nvPr/>
          </p:nvGrpSpPr>
          <p:grpSpPr>
            <a:xfrm>
              <a:off x="629040" y="627562"/>
              <a:ext cx="410826" cy="96675"/>
              <a:chOff x="941400" y="239625"/>
              <a:chExt cx="945950" cy="222600"/>
            </a:xfrm>
          </p:grpSpPr>
          <p:sp>
            <p:nvSpPr>
              <p:cNvPr id="189" name="Google Shape;189;p17"/>
              <p:cNvSpPr/>
              <p:nvPr/>
            </p:nvSpPr>
            <p:spPr>
              <a:xfrm>
                <a:off x="94140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17"/>
              <p:cNvSpPr/>
              <p:nvPr/>
            </p:nvSpPr>
            <p:spPr>
              <a:xfrm>
                <a:off x="1303075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7"/>
              <p:cNvSpPr/>
              <p:nvPr/>
            </p:nvSpPr>
            <p:spPr>
              <a:xfrm>
                <a:off x="166475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2" name="Google Shape;192;p17"/>
          <p:cNvSpPr txBox="1"/>
          <p:nvPr>
            <p:ph type="title"/>
          </p:nvPr>
        </p:nvSpPr>
        <p:spPr>
          <a:xfrm>
            <a:off x="720000" y="9210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4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18"/>
          <p:cNvGrpSpPr/>
          <p:nvPr/>
        </p:nvGrpSpPr>
        <p:grpSpPr>
          <a:xfrm>
            <a:off x="540000" y="539550"/>
            <a:ext cx="8216400" cy="4216800"/>
            <a:chOff x="540000" y="539550"/>
            <a:chExt cx="8216400" cy="4216800"/>
          </a:xfrm>
        </p:grpSpPr>
        <p:sp>
          <p:nvSpPr>
            <p:cNvPr id="195" name="Google Shape;195;p18"/>
            <p:cNvSpPr/>
            <p:nvPr/>
          </p:nvSpPr>
          <p:spPr>
            <a:xfrm>
              <a:off x="692400" y="691950"/>
              <a:ext cx="8064000" cy="4064400"/>
            </a:xfrm>
            <a:prstGeom prst="rect">
              <a:avLst/>
            </a:prstGeom>
            <a:solidFill>
              <a:srgbClr val="70AFC0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8"/>
            <p:cNvSpPr/>
            <p:nvPr/>
          </p:nvSpPr>
          <p:spPr>
            <a:xfrm>
              <a:off x="540000" y="539550"/>
              <a:ext cx="8064000" cy="406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8"/>
            <p:cNvSpPr/>
            <p:nvPr/>
          </p:nvSpPr>
          <p:spPr>
            <a:xfrm>
              <a:off x="540000" y="540000"/>
              <a:ext cx="8064000" cy="271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8" name="Google Shape;198;p18"/>
            <p:cNvGrpSpPr/>
            <p:nvPr/>
          </p:nvGrpSpPr>
          <p:grpSpPr>
            <a:xfrm>
              <a:off x="629040" y="627562"/>
              <a:ext cx="410826" cy="96675"/>
              <a:chOff x="941400" y="239625"/>
              <a:chExt cx="945950" cy="222600"/>
            </a:xfrm>
          </p:grpSpPr>
          <p:sp>
            <p:nvSpPr>
              <p:cNvPr id="199" name="Google Shape;199;p18"/>
              <p:cNvSpPr/>
              <p:nvPr/>
            </p:nvSpPr>
            <p:spPr>
              <a:xfrm>
                <a:off x="94140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8"/>
              <p:cNvSpPr/>
              <p:nvPr/>
            </p:nvSpPr>
            <p:spPr>
              <a:xfrm>
                <a:off x="1303075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8"/>
              <p:cNvSpPr/>
              <p:nvPr/>
            </p:nvSpPr>
            <p:spPr>
              <a:xfrm>
                <a:off x="166475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2" name="Google Shape;202;p18"/>
          <p:cNvSpPr txBox="1"/>
          <p:nvPr>
            <p:ph idx="1" type="subTitle"/>
          </p:nvPr>
        </p:nvSpPr>
        <p:spPr>
          <a:xfrm>
            <a:off x="1842975" y="2043724"/>
            <a:ext cx="2152800" cy="2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2000"/>
            </a:lvl9pPr>
          </a:lstStyle>
          <a:p/>
        </p:txBody>
      </p:sp>
      <p:sp>
        <p:nvSpPr>
          <p:cNvPr id="203" name="Google Shape;203;p18"/>
          <p:cNvSpPr txBox="1"/>
          <p:nvPr>
            <p:ph idx="2" type="subTitle"/>
          </p:nvPr>
        </p:nvSpPr>
        <p:spPr>
          <a:xfrm>
            <a:off x="1842974" y="2287278"/>
            <a:ext cx="21528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04" name="Google Shape;204;p18"/>
          <p:cNvSpPr txBox="1"/>
          <p:nvPr>
            <p:ph idx="3" type="subTitle"/>
          </p:nvPr>
        </p:nvSpPr>
        <p:spPr>
          <a:xfrm>
            <a:off x="5676750" y="2043724"/>
            <a:ext cx="2152800" cy="2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2000"/>
            </a:lvl9pPr>
          </a:lstStyle>
          <a:p/>
        </p:txBody>
      </p:sp>
      <p:sp>
        <p:nvSpPr>
          <p:cNvPr id="205" name="Google Shape;205;p18"/>
          <p:cNvSpPr txBox="1"/>
          <p:nvPr>
            <p:ph idx="4" type="subTitle"/>
          </p:nvPr>
        </p:nvSpPr>
        <p:spPr>
          <a:xfrm>
            <a:off x="5676749" y="2287278"/>
            <a:ext cx="21528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06" name="Google Shape;206;p18"/>
          <p:cNvSpPr txBox="1"/>
          <p:nvPr>
            <p:ph idx="5" type="subTitle"/>
          </p:nvPr>
        </p:nvSpPr>
        <p:spPr>
          <a:xfrm>
            <a:off x="1842975" y="3421241"/>
            <a:ext cx="2152800" cy="2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2000"/>
            </a:lvl9pPr>
          </a:lstStyle>
          <a:p/>
        </p:txBody>
      </p:sp>
      <p:sp>
        <p:nvSpPr>
          <p:cNvPr id="207" name="Google Shape;207;p18"/>
          <p:cNvSpPr txBox="1"/>
          <p:nvPr>
            <p:ph idx="6" type="subTitle"/>
          </p:nvPr>
        </p:nvSpPr>
        <p:spPr>
          <a:xfrm>
            <a:off x="1842974" y="3675100"/>
            <a:ext cx="21528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08" name="Google Shape;208;p18"/>
          <p:cNvSpPr txBox="1"/>
          <p:nvPr>
            <p:ph idx="7" type="subTitle"/>
          </p:nvPr>
        </p:nvSpPr>
        <p:spPr>
          <a:xfrm>
            <a:off x="5676750" y="3421241"/>
            <a:ext cx="2152800" cy="2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2000"/>
            </a:lvl9pPr>
          </a:lstStyle>
          <a:p/>
        </p:txBody>
      </p:sp>
      <p:sp>
        <p:nvSpPr>
          <p:cNvPr id="209" name="Google Shape;209;p18"/>
          <p:cNvSpPr txBox="1"/>
          <p:nvPr>
            <p:ph idx="8" type="subTitle"/>
          </p:nvPr>
        </p:nvSpPr>
        <p:spPr>
          <a:xfrm>
            <a:off x="5676749" y="3675100"/>
            <a:ext cx="21528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10" name="Google Shape;210;p18"/>
          <p:cNvSpPr txBox="1"/>
          <p:nvPr>
            <p:ph type="title"/>
          </p:nvPr>
        </p:nvSpPr>
        <p:spPr>
          <a:xfrm>
            <a:off x="720000" y="9210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19"/>
          <p:cNvGrpSpPr/>
          <p:nvPr/>
        </p:nvGrpSpPr>
        <p:grpSpPr>
          <a:xfrm>
            <a:off x="540000" y="539550"/>
            <a:ext cx="8216400" cy="4216800"/>
            <a:chOff x="540000" y="539550"/>
            <a:chExt cx="8216400" cy="4216800"/>
          </a:xfrm>
        </p:grpSpPr>
        <p:sp>
          <p:nvSpPr>
            <p:cNvPr id="213" name="Google Shape;213;p19"/>
            <p:cNvSpPr/>
            <p:nvPr/>
          </p:nvSpPr>
          <p:spPr>
            <a:xfrm>
              <a:off x="692400" y="691950"/>
              <a:ext cx="8064000" cy="4064400"/>
            </a:xfrm>
            <a:prstGeom prst="rect">
              <a:avLst/>
            </a:prstGeom>
            <a:solidFill>
              <a:srgbClr val="70AFC0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9"/>
            <p:cNvSpPr/>
            <p:nvPr/>
          </p:nvSpPr>
          <p:spPr>
            <a:xfrm>
              <a:off x="540000" y="539550"/>
              <a:ext cx="8064000" cy="406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9"/>
            <p:cNvSpPr/>
            <p:nvPr/>
          </p:nvSpPr>
          <p:spPr>
            <a:xfrm>
              <a:off x="540000" y="540000"/>
              <a:ext cx="8064000" cy="271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6" name="Google Shape;216;p19"/>
            <p:cNvGrpSpPr/>
            <p:nvPr/>
          </p:nvGrpSpPr>
          <p:grpSpPr>
            <a:xfrm>
              <a:off x="629040" y="627562"/>
              <a:ext cx="410826" cy="96675"/>
              <a:chOff x="941400" y="239625"/>
              <a:chExt cx="945950" cy="222600"/>
            </a:xfrm>
          </p:grpSpPr>
          <p:sp>
            <p:nvSpPr>
              <p:cNvPr id="217" name="Google Shape;217;p19"/>
              <p:cNvSpPr/>
              <p:nvPr/>
            </p:nvSpPr>
            <p:spPr>
              <a:xfrm>
                <a:off x="94140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9"/>
              <p:cNvSpPr/>
              <p:nvPr/>
            </p:nvSpPr>
            <p:spPr>
              <a:xfrm>
                <a:off x="1303075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19"/>
              <p:cNvSpPr/>
              <p:nvPr/>
            </p:nvSpPr>
            <p:spPr>
              <a:xfrm>
                <a:off x="166475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0" name="Google Shape;220;p19"/>
          <p:cNvSpPr txBox="1"/>
          <p:nvPr>
            <p:ph type="title"/>
          </p:nvPr>
        </p:nvSpPr>
        <p:spPr>
          <a:xfrm>
            <a:off x="720000" y="9210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21" name="Google Shape;221;p19"/>
          <p:cNvSpPr txBox="1"/>
          <p:nvPr>
            <p:ph idx="1" type="subTitle"/>
          </p:nvPr>
        </p:nvSpPr>
        <p:spPr>
          <a:xfrm>
            <a:off x="842925" y="1951346"/>
            <a:ext cx="2002200" cy="292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222" name="Google Shape;222;p19"/>
          <p:cNvSpPr txBox="1"/>
          <p:nvPr>
            <p:ph idx="2" type="subTitle"/>
          </p:nvPr>
        </p:nvSpPr>
        <p:spPr>
          <a:xfrm>
            <a:off x="842925" y="2288588"/>
            <a:ext cx="2002200" cy="612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3" name="Google Shape;223;p19"/>
          <p:cNvSpPr txBox="1"/>
          <p:nvPr>
            <p:ph idx="3" type="subTitle"/>
          </p:nvPr>
        </p:nvSpPr>
        <p:spPr>
          <a:xfrm>
            <a:off x="3570750" y="1951346"/>
            <a:ext cx="2002200" cy="292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224" name="Google Shape;224;p19"/>
          <p:cNvSpPr txBox="1"/>
          <p:nvPr>
            <p:ph idx="4" type="subTitle"/>
          </p:nvPr>
        </p:nvSpPr>
        <p:spPr>
          <a:xfrm>
            <a:off x="3570750" y="2288588"/>
            <a:ext cx="2002200" cy="612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5" name="Google Shape;225;p19"/>
          <p:cNvSpPr txBox="1"/>
          <p:nvPr>
            <p:ph idx="5" type="subTitle"/>
          </p:nvPr>
        </p:nvSpPr>
        <p:spPr>
          <a:xfrm>
            <a:off x="6298800" y="1951346"/>
            <a:ext cx="2002200" cy="292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226" name="Google Shape;226;p19"/>
          <p:cNvSpPr txBox="1"/>
          <p:nvPr>
            <p:ph idx="6" type="subTitle"/>
          </p:nvPr>
        </p:nvSpPr>
        <p:spPr>
          <a:xfrm>
            <a:off x="6298800" y="2288588"/>
            <a:ext cx="2002200" cy="612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7" name="Google Shape;227;p19"/>
          <p:cNvSpPr txBox="1"/>
          <p:nvPr>
            <p:ph idx="7" type="subTitle"/>
          </p:nvPr>
        </p:nvSpPr>
        <p:spPr>
          <a:xfrm>
            <a:off x="842925" y="3479322"/>
            <a:ext cx="2002200" cy="292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228" name="Google Shape;228;p19"/>
          <p:cNvSpPr txBox="1"/>
          <p:nvPr>
            <p:ph idx="8" type="subTitle"/>
          </p:nvPr>
        </p:nvSpPr>
        <p:spPr>
          <a:xfrm>
            <a:off x="842925" y="3815814"/>
            <a:ext cx="20022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9" name="Google Shape;229;p19"/>
          <p:cNvSpPr txBox="1"/>
          <p:nvPr>
            <p:ph idx="9" type="subTitle"/>
          </p:nvPr>
        </p:nvSpPr>
        <p:spPr>
          <a:xfrm>
            <a:off x="3570750" y="3479322"/>
            <a:ext cx="2002200" cy="292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230" name="Google Shape;230;p19"/>
          <p:cNvSpPr txBox="1"/>
          <p:nvPr>
            <p:ph idx="13" type="subTitle"/>
          </p:nvPr>
        </p:nvSpPr>
        <p:spPr>
          <a:xfrm>
            <a:off x="3570750" y="3815814"/>
            <a:ext cx="20022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" name="Google Shape;231;p19"/>
          <p:cNvSpPr txBox="1"/>
          <p:nvPr>
            <p:ph idx="14" type="subTitle"/>
          </p:nvPr>
        </p:nvSpPr>
        <p:spPr>
          <a:xfrm>
            <a:off x="6298800" y="3479322"/>
            <a:ext cx="20022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232" name="Google Shape;232;p19"/>
          <p:cNvSpPr txBox="1"/>
          <p:nvPr>
            <p:ph idx="15" type="subTitle"/>
          </p:nvPr>
        </p:nvSpPr>
        <p:spPr>
          <a:xfrm>
            <a:off x="6298800" y="3815814"/>
            <a:ext cx="20022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5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20"/>
          <p:cNvGrpSpPr/>
          <p:nvPr/>
        </p:nvGrpSpPr>
        <p:grpSpPr>
          <a:xfrm>
            <a:off x="540000" y="539550"/>
            <a:ext cx="8216400" cy="4216800"/>
            <a:chOff x="540000" y="539550"/>
            <a:chExt cx="8216400" cy="4216800"/>
          </a:xfrm>
        </p:grpSpPr>
        <p:sp>
          <p:nvSpPr>
            <p:cNvPr id="235" name="Google Shape;235;p20"/>
            <p:cNvSpPr/>
            <p:nvPr/>
          </p:nvSpPr>
          <p:spPr>
            <a:xfrm>
              <a:off x="692400" y="691950"/>
              <a:ext cx="8064000" cy="4064400"/>
            </a:xfrm>
            <a:prstGeom prst="rect">
              <a:avLst/>
            </a:prstGeom>
            <a:solidFill>
              <a:srgbClr val="70AFC0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0"/>
            <p:cNvSpPr/>
            <p:nvPr/>
          </p:nvSpPr>
          <p:spPr>
            <a:xfrm>
              <a:off x="540000" y="539550"/>
              <a:ext cx="8064000" cy="406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0"/>
            <p:cNvSpPr/>
            <p:nvPr/>
          </p:nvSpPr>
          <p:spPr>
            <a:xfrm>
              <a:off x="540000" y="540000"/>
              <a:ext cx="8064000" cy="271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8" name="Google Shape;238;p20"/>
            <p:cNvGrpSpPr/>
            <p:nvPr/>
          </p:nvGrpSpPr>
          <p:grpSpPr>
            <a:xfrm>
              <a:off x="629040" y="627562"/>
              <a:ext cx="410826" cy="96675"/>
              <a:chOff x="941400" y="239625"/>
              <a:chExt cx="945950" cy="222600"/>
            </a:xfrm>
          </p:grpSpPr>
          <p:sp>
            <p:nvSpPr>
              <p:cNvPr id="239" name="Google Shape;239;p20"/>
              <p:cNvSpPr/>
              <p:nvPr/>
            </p:nvSpPr>
            <p:spPr>
              <a:xfrm>
                <a:off x="94140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20"/>
              <p:cNvSpPr/>
              <p:nvPr/>
            </p:nvSpPr>
            <p:spPr>
              <a:xfrm>
                <a:off x="1303075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20"/>
              <p:cNvSpPr/>
              <p:nvPr/>
            </p:nvSpPr>
            <p:spPr>
              <a:xfrm>
                <a:off x="166475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42" name="Google Shape;242;p20"/>
          <p:cNvSpPr txBox="1"/>
          <p:nvPr>
            <p:ph hasCustomPrompt="1" type="title"/>
          </p:nvPr>
        </p:nvSpPr>
        <p:spPr>
          <a:xfrm>
            <a:off x="2865147" y="1370900"/>
            <a:ext cx="3413700" cy="1009500"/>
          </a:xfrm>
          <a:prstGeom prst="rect">
            <a:avLst/>
          </a:prstGeom>
          <a:effectLst>
            <a:outerShdw rotWithShape="0" algn="bl" dir="3000000" dist="57150">
              <a:srgbClr val="DBDBDB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3" name="Google Shape;243;p20"/>
          <p:cNvSpPr txBox="1"/>
          <p:nvPr>
            <p:ph hasCustomPrompt="1" idx="2" type="title"/>
          </p:nvPr>
        </p:nvSpPr>
        <p:spPr>
          <a:xfrm>
            <a:off x="772350" y="2852300"/>
            <a:ext cx="2575800" cy="79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44" name="Google Shape;244;p20"/>
          <p:cNvSpPr txBox="1"/>
          <p:nvPr>
            <p:ph idx="1" type="subTitle"/>
          </p:nvPr>
        </p:nvSpPr>
        <p:spPr>
          <a:xfrm>
            <a:off x="772349" y="3487184"/>
            <a:ext cx="2575800" cy="4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45" name="Google Shape;245;p20"/>
          <p:cNvSpPr txBox="1"/>
          <p:nvPr>
            <p:ph hasCustomPrompt="1" idx="3" type="title"/>
          </p:nvPr>
        </p:nvSpPr>
        <p:spPr>
          <a:xfrm>
            <a:off x="5795850" y="2852300"/>
            <a:ext cx="2575800" cy="79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46" name="Google Shape;246;p20"/>
          <p:cNvSpPr txBox="1"/>
          <p:nvPr>
            <p:ph idx="4" type="subTitle"/>
          </p:nvPr>
        </p:nvSpPr>
        <p:spPr>
          <a:xfrm>
            <a:off x="5795847" y="3487184"/>
            <a:ext cx="2575800" cy="4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47" name="Google Shape;247;p20"/>
          <p:cNvSpPr txBox="1"/>
          <p:nvPr>
            <p:ph idx="5" type="subTitle"/>
          </p:nvPr>
        </p:nvSpPr>
        <p:spPr>
          <a:xfrm>
            <a:off x="2646000" y="2269175"/>
            <a:ext cx="3852000" cy="4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540000" y="539550"/>
            <a:ext cx="8216400" cy="4216800"/>
            <a:chOff x="540000" y="539550"/>
            <a:chExt cx="8216400" cy="4216800"/>
          </a:xfrm>
        </p:grpSpPr>
        <p:sp>
          <p:nvSpPr>
            <p:cNvPr id="21" name="Google Shape;21;p3"/>
            <p:cNvSpPr/>
            <p:nvPr/>
          </p:nvSpPr>
          <p:spPr>
            <a:xfrm>
              <a:off x="692400" y="691950"/>
              <a:ext cx="8064000" cy="4064400"/>
            </a:xfrm>
            <a:prstGeom prst="rect">
              <a:avLst/>
            </a:prstGeom>
            <a:solidFill>
              <a:srgbClr val="70AFC0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540000" y="539550"/>
              <a:ext cx="8064000" cy="406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540000" y="540000"/>
              <a:ext cx="8064000" cy="271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" name="Google Shape;24;p3"/>
            <p:cNvGrpSpPr/>
            <p:nvPr/>
          </p:nvGrpSpPr>
          <p:grpSpPr>
            <a:xfrm>
              <a:off x="629040" y="627562"/>
              <a:ext cx="410826" cy="96675"/>
              <a:chOff x="941400" y="239625"/>
              <a:chExt cx="945950" cy="222600"/>
            </a:xfrm>
          </p:grpSpPr>
          <p:sp>
            <p:nvSpPr>
              <p:cNvPr id="25" name="Google Shape;25;p3"/>
              <p:cNvSpPr/>
              <p:nvPr/>
            </p:nvSpPr>
            <p:spPr>
              <a:xfrm>
                <a:off x="94140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3"/>
              <p:cNvSpPr/>
              <p:nvPr/>
            </p:nvSpPr>
            <p:spPr>
              <a:xfrm>
                <a:off x="1303075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3"/>
              <p:cNvSpPr/>
              <p:nvPr/>
            </p:nvSpPr>
            <p:spPr>
              <a:xfrm>
                <a:off x="166475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8" name="Google Shape;28;p3"/>
          <p:cNvSpPr txBox="1"/>
          <p:nvPr>
            <p:ph type="title"/>
          </p:nvPr>
        </p:nvSpPr>
        <p:spPr>
          <a:xfrm>
            <a:off x="2894100" y="2435625"/>
            <a:ext cx="3355800" cy="762000"/>
          </a:xfrm>
          <a:prstGeom prst="rect">
            <a:avLst/>
          </a:prstGeom>
          <a:effectLst>
            <a:outerShdw rotWithShape="0" algn="bl" dir="3000000" dist="57150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" name="Google Shape;29;p3"/>
          <p:cNvSpPr txBox="1"/>
          <p:nvPr>
            <p:ph hasCustomPrompt="1" idx="2" type="title"/>
          </p:nvPr>
        </p:nvSpPr>
        <p:spPr>
          <a:xfrm>
            <a:off x="4237050" y="1414125"/>
            <a:ext cx="6699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/>
          <p:nvPr>
            <p:ph idx="1" type="subTitle"/>
          </p:nvPr>
        </p:nvSpPr>
        <p:spPr>
          <a:xfrm>
            <a:off x="3156000" y="3457575"/>
            <a:ext cx="28323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21"/>
          <p:cNvGrpSpPr/>
          <p:nvPr/>
        </p:nvGrpSpPr>
        <p:grpSpPr>
          <a:xfrm>
            <a:off x="540000" y="539550"/>
            <a:ext cx="8216400" cy="4216800"/>
            <a:chOff x="540000" y="539550"/>
            <a:chExt cx="8216400" cy="4216800"/>
          </a:xfrm>
        </p:grpSpPr>
        <p:sp>
          <p:nvSpPr>
            <p:cNvPr id="250" name="Google Shape;250;p21"/>
            <p:cNvSpPr/>
            <p:nvPr/>
          </p:nvSpPr>
          <p:spPr>
            <a:xfrm>
              <a:off x="692400" y="691950"/>
              <a:ext cx="8064000" cy="4064400"/>
            </a:xfrm>
            <a:prstGeom prst="rect">
              <a:avLst/>
            </a:prstGeom>
            <a:solidFill>
              <a:srgbClr val="70AFC0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1"/>
            <p:cNvSpPr/>
            <p:nvPr/>
          </p:nvSpPr>
          <p:spPr>
            <a:xfrm>
              <a:off x="540000" y="539550"/>
              <a:ext cx="8064000" cy="406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1"/>
            <p:cNvSpPr/>
            <p:nvPr/>
          </p:nvSpPr>
          <p:spPr>
            <a:xfrm>
              <a:off x="540000" y="540000"/>
              <a:ext cx="8064000" cy="271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3" name="Google Shape;253;p21"/>
            <p:cNvGrpSpPr/>
            <p:nvPr/>
          </p:nvGrpSpPr>
          <p:grpSpPr>
            <a:xfrm>
              <a:off x="629040" y="627562"/>
              <a:ext cx="410826" cy="96675"/>
              <a:chOff x="941400" y="239625"/>
              <a:chExt cx="945950" cy="222600"/>
            </a:xfrm>
          </p:grpSpPr>
          <p:sp>
            <p:nvSpPr>
              <p:cNvPr id="254" name="Google Shape;254;p21"/>
              <p:cNvSpPr/>
              <p:nvPr/>
            </p:nvSpPr>
            <p:spPr>
              <a:xfrm>
                <a:off x="94140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21"/>
              <p:cNvSpPr/>
              <p:nvPr/>
            </p:nvSpPr>
            <p:spPr>
              <a:xfrm>
                <a:off x="1303075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21"/>
              <p:cNvSpPr/>
              <p:nvPr/>
            </p:nvSpPr>
            <p:spPr>
              <a:xfrm>
                <a:off x="166475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7" name="Google Shape;257;p21"/>
          <p:cNvSpPr txBox="1"/>
          <p:nvPr>
            <p:ph type="title"/>
          </p:nvPr>
        </p:nvSpPr>
        <p:spPr>
          <a:xfrm>
            <a:off x="2164500" y="921000"/>
            <a:ext cx="4815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58" name="Google Shape;258;p21"/>
          <p:cNvSpPr txBox="1"/>
          <p:nvPr>
            <p:ph idx="1" type="subTitle"/>
          </p:nvPr>
        </p:nvSpPr>
        <p:spPr>
          <a:xfrm>
            <a:off x="956050" y="2640275"/>
            <a:ext cx="1842900" cy="1356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59" name="Google Shape;259;p21"/>
          <p:cNvSpPr txBox="1"/>
          <p:nvPr>
            <p:ph idx="2" type="subTitle"/>
          </p:nvPr>
        </p:nvSpPr>
        <p:spPr>
          <a:xfrm>
            <a:off x="6344925" y="2640275"/>
            <a:ext cx="1842900" cy="1356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22"/>
          <p:cNvGrpSpPr/>
          <p:nvPr/>
        </p:nvGrpSpPr>
        <p:grpSpPr>
          <a:xfrm>
            <a:off x="540000" y="539550"/>
            <a:ext cx="8216400" cy="4216800"/>
            <a:chOff x="540000" y="539550"/>
            <a:chExt cx="8216400" cy="4216800"/>
          </a:xfrm>
        </p:grpSpPr>
        <p:sp>
          <p:nvSpPr>
            <p:cNvPr id="262" name="Google Shape;262;p22"/>
            <p:cNvSpPr/>
            <p:nvPr/>
          </p:nvSpPr>
          <p:spPr>
            <a:xfrm>
              <a:off x="692400" y="691950"/>
              <a:ext cx="8064000" cy="4064400"/>
            </a:xfrm>
            <a:prstGeom prst="rect">
              <a:avLst/>
            </a:prstGeom>
            <a:solidFill>
              <a:srgbClr val="70AFC0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2"/>
            <p:cNvSpPr/>
            <p:nvPr/>
          </p:nvSpPr>
          <p:spPr>
            <a:xfrm>
              <a:off x="540000" y="539550"/>
              <a:ext cx="8064000" cy="406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>
              <a:off x="540000" y="540000"/>
              <a:ext cx="8064000" cy="271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5" name="Google Shape;265;p22"/>
            <p:cNvGrpSpPr/>
            <p:nvPr/>
          </p:nvGrpSpPr>
          <p:grpSpPr>
            <a:xfrm>
              <a:off x="629040" y="627562"/>
              <a:ext cx="410826" cy="96675"/>
              <a:chOff x="941400" y="239625"/>
              <a:chExt cx="945950" cy="222600"/>
            </a:xfrm>
          </p:grpSpPr>
          <p:sp>
            <p:nvSpPr>
              <p:cNvPr id="266" name="Google Shape;266;p22"/>
              <p:cNvSpPr/>
              <p:nvPr/>
            </p:nvSpPr>
            <p:spPr>
              <a:xfrm>
                <a:off x="94140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22"/>
              <p:cNvSpPr/>
              <p:nvPr/>
            </p:nvSpPr>
            <p:spPr>
              <a:xfrm>
                <a:off x="1303075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22"/>
              <p:cNvSpPr/>
              <p:nvPr/>
            </p:nvSpPr>
            <p:spPr>
              <a:xfrm>
                <a:off x="166475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9" name="Google Shape;269;p22"/>
          <p:cNvSpPr txBox="1"/>
          <p:nvPr>
            <p:ph type="title"/>
          </p:nvPr>
        </p:nvSpPr>
        <p:spPr>
          <a:xfrm>
            <a:off x="1578050" y="1278850"/>
            <a:ext cx="4277700" cy="972900"/>
          </a:xfrm>
          <a:prstGeom prst="rect">
            <a:avLst/>
          </a:prstGeom>
          <a:effectLst>
            <a:outerShdw rotWithShape="0" algn="bl" dir="3000000" dist="57150">
              <a:srgbClr val="DBDBDB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/>
        </p:txBody>
      </p:sp>
      <p:sp>
        <p:nvSpPr>
          <p:cNvPr id="270" name="Google Shape;270;p22"/>
          <p:cNvSpPr txBox="1"/>
          <p:nvPr/>
        </p:nvSpPr>
        <p:spPr>
          <a:xfrm>
            <a:off x="2439100" y="3456830"/>
            <a:ext cx="3416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CREDITS: This presentation template was created by </a:t>
            </a:r>
            <a:r>
              <a:rPr b="1" lang="ko" sz="1200">
                <a:solidFill>
                  <a:schemeClr val="dk1"/>
                </a:solidFill>
                <a:uFill>
                  <a:noFill/>
                </a:uFill>
                <a:latin typeface="Zilla Slab"/>
                <a:ea typeface="Zilla Slab"/>
                <a:cs typeface="Zilla Slab"/>
                <a:sym typeface="Zilla Slab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ko" sz="1200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, including icons by </a:t>
            </a:r>
            <a:r>
              <a:rPr b="1" lang="ko" sz="1200">
                <a:solidFill>
                  <a:schemeClr val="dk1"/>
                </a:solidFill>
                <a:uFill>
                  <a:noFill/>
                </a:uFill>
                <a:latin typeface="Zilla Slab"/>
                <a:ea typeface="Zilla Slab"/>
                <a:cs typeface="Zilla Slab"/>
                <a:sym typeface="Zilla Slab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ko" sz="1200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, and infographics &amp; images by </a:t>
            </a:r>
            <a:r>
              <a:rPr b="1" lang="ko" sz="1200">
                <a:solidFill>
                  <a:schemeClr val="dk1"/>
                </a:solidFill>
                <a:uFill>
                  <a:noFill/>
                </a:uFill>
                <a:latin typeface="Zilla Slab"/>
                <a:ea typeface="Zilla Slab"/>
                <a:cs typeface="Zilla Slab"/>
                <a:sym typeface="Zilla Slab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271" name="Google Shape;271;p22"/>
          <p:cNvSpPr txBox="1"/>
          <p:nvPr>
            <p:ph idx="1" type="subTitle"/>
          </p:nvPr>
        </p:nvSpPr>
        <p:spPr>
          <a:xfrm>
            <a:off x="1577900" y="2290750"/>
            <a:ext cx="4277700" cy="114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i="1"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i="1"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i="1"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i="1"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i="1"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i="1"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i="1"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i="1"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i="1" sz="16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6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23"/>
          <p:cNvGrpSpPr/>
          <p:nvPr/>
        </p:nvGrpSpPr>
        <p:grpSpPr>
          <a:xfrm>
            <a:off x="540000" y="539550"/>
            <a:ext cx="8216400" cy="4216800"/>
            <a:chOff x="540000" y="539550"/>
            <a:chExt cx="8216400" cy="4216800"/>
          </a:xfrm>
        </p:grpSpPr>
        <p:sp>
          <p:nvSpPr>
            <p:cNvPr id="274" name="Google Shape;274;p23"/>
            <p:cNvSpPr/>
            <p:nvPr/>
          </p:nvSpPr>
          <p:spPr>
            <a:xfrm>
              <a:off x="692400" y="691950"/>
              <a:ext cx="8064000" cy="4064400"/>
            </a:xfrm>
            <a:prstGeom prst="rect">
              <a:avLst/>
            </a:prstGeom>
            <a:solidFill>
              <a:srgbClr val="70AFC0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3"/>
            <p:cNvSpPr/>
            <p:nvPr/>
          </p:nvSpPr>
          <p:spPr>
            <a:xfrm>
              <a:off x="540000" y="539550"/>
              <a:ext cx="8064000" cy="406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3"/>
            <p:cNvSpPr/>
            <p:nvPr/>
          </p:nvSpPr>
          <p:spPr>
            <a:xfrm>
              <a:off x="540000" y="540000"/>
              <a:ext cx="8064000" cy="271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7" name="Google Shape;277;p23"/>
            <p:cNvGrpSpPr/>
            <p:nvPr/>
          </p:nvGrpSpPr>
          <p:grpSpPr>
            <a:xfrm>
              <a:off x="629040" y="627562"/>
              <a:ext cx="410826" cy="96675"/>
              <a:chOff x="941400" y="239625"/>
              <a:chExt cx="945950" cy="222600"/>
            </a:xfrm>
          </p:grpSpPr>
          <p:sp>
            <p:nvSpPr>
              <p:cNvPr id="278" name="Google Shape;278;p23"/>
              <p:cNvSpPr/>
              <p:nvPr/>
            </p:nvSpPr>
            <p:spPr>
              <a:xfrm>
                <a:off x="94140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23"/>
              <p:cNvSpPr/>
              <p:nvPr/>
            </p:nvSpPr>
            <p:spPr>
              <a:xfrm>
                <a:off x="1303075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23"/>
              <p:cNvSpPr/>
              <p:nvPr/>
            </p:nvSpPr>
            <p:spPr>
              <a:xfrm>
                <a:off x="166475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81" name="Google Shape;281;p23"/>
          <p:cNvSpPr txBox="1"/>
          <p:nvPr/>
        </p:nvSpPr>
        <p:spPr>
          <a:xfrm>
            <a:off x="1160888" y="539309"/>
            <a:ext cx="1537800" cy="17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300">
                <a:solidFill>
                  <a:schemeClr val="accent4"/>
                </a:solidFill>
                <a:latin typeface="Zilla Slab"/>
                <a:ea typeface="Zilla Slab"/>
                <a:cs typeface="Zilla Slab"/>
                <a:sym typeface="Zilla Slab"/>
              </a:rPr>
              <a:t>“</a:t>
            </a:r>
            <a:endParaRPr b="1" sz="22300">
              <a:solidFill>
                <a:schemeClr val="accent4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282" name="Google Shape;282;p23"/>
          <p:cNvSpPr txBox="1"/>
          <p:nvPr>
            <p:ph type="title"/>
          </p:nvPr>
        </p:nvSpPr>
        <p:spPr>
          <a:xfrm>
            <a:off x="3157500" y="3398815"/>
            <a:ext cx="2825400" cy="5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3"/>
          <p:cNvSpPr txBox="1"/>
          <p:nvPr>
            <p:ph idx="1" type="subTitle"/>
          </p:nvPr>
        </p:nvSpPr>
        <p:spPr>
          <a:xfrm>
            <a:off x="1521000" y="1658650"/>
            <a:ext cx="6098400" cy="15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i="1" sz="3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i="1" sz="30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i="1" sz="30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i="1" sz="30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i="1" sz="30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i="1" sz="30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i="1" sz="30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i="1" sz="30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i="1" sz="30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4"/>
          <p:cNvSpPr txBox="1"/>
          <p:nvPr>
            <p:ph idx="1" type="subTitle"/>
          </p:nvPr>
        </p:nvSpPr>
        <p:spPr>
          <a:xfrm>
            <a:off x="714375" y="2219325"/>
            <a:ext cx="16278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86" name="Google Shape;286;p24"/>
          <p:cNvSpPr txBox="1"/>
          <p:nvPr>
            <p:ph idx="2" type="subTitle"/>
          </p:nvPr>
        </p:nvSpPr>
        <p:spPr>
          <a:xfrm>
            <a:off x="714375" y="3705700"/>
            <a:ext cx="16278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87" name="Google Shape;287;p24"/>
          <p:cNvSpPr txBox="1"/>
          <p:nvPr>
            <p:ph idx="3" type="subTitle"/>
          </p:nvPr>
        </p:nvSpPr>
        <p:spPr>
          <a:xfrm>
            <a:off x="2791800" y="2219325"/>
            <a:ext cx="16278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88" name="Google Shape;288;p24"/>
          <p:cNvSpPr txBox="1"/>
          <p:nvPr>
            <p:ph idx="4" type="subTitle"/>
          </p:nvPr>
        </p:nvSpPr>
        <p:spPr>
          <a:xfrm>
            <a:off x="2791800" y="3705700"/>
            <a:ext cx="16278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89" name="Google Shape;289;p24"/>
          <p:cNvSpPr txBox="1"/>
          <p:nvPr>
            <p:ph type="title"/>
          </p:nvPr>
        </p:nvSpPr>
        <p:spPr>
          <a:xfrm>
            <a:off x="726800" y="387600"/>
            <a:ext cx="3845100" cy="12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290" name="Google Shape;290;p24"/>
          <p:cNvGrpSpPr/>
          <p:nvPr/>
        </p:nvGrpSpPr>
        <p:grpSpPr>
          <a:xfrm>
            <a:off x="540000" y="539550"/>
            <a:ext cx="8216400" cy="4216800"/>
            <a:chOff x="540000" y="539550"/>
            <a:chExt cx="8216400" cy="4216800"/>
          </a:xfrm>
        </p:grpSpPr>
        <p:sp>
          <p:nvSpPr>
            <p:cNvPr id="291" name="Google Shape;291;p24"/>
            <p:cNvSpPr/>
            <p:nvPr/>
          </p:nvSpPr>
          <p:spPr>
            <a:xfrm>
              <a:off x="692400" y="691950"/>
              <a:ext cx="8064000" cy="4064400"/>
            </a:xfrm>
            <a:prstGeom prst="rect">
              <a:avLst/>
            </a:prstGeom>
            <a:solidFill>
              <a:srgbClr val="70AFC0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4"/>
            <p:cNvSpPr/>
            <p:nvPr/>
          </p:nvSpPr>
          <p:spPr>
            <a:xfrm>
              <a:off x="540000" y="539550"/>
              <a:ext cx="8064000" cy="406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4"/>
            <p:cNvSpPr/>
            <p:nvPr/>
          </p:nvSpPr>
          <p:spPr>
            <a:xfrm>
              <a:off x="540000" y="540000"/>
              <a:ext cx="8064000" cy="271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4" name="Google Shape;294;p24"/>
            <p:cNvGrpSpPr/>
            <p:nvPr/>
          </p:nvGrpSpPr>
          <p:grpSpPr>
            <a:xfrm>
              <a:off x="629040" y="627562"/>
              <a:ext cx="410826" cy="96675"/>
              <a:chOff x="941400" y="239625"/>
              <a:chExt cx="945950" cy="222600"/>
            </a:xfrm>
          </p:grpSpPr>
          <p:sp>
            <p:nvSpPr>
              <p:cNvPr id="295" name="Google Shape;295;p24"/>
              <p:cNvSpPr/>
              <p:nvPr/>
            </p:nvSpPr>
            <p:spPr>
              <a:xfrm>
                <a:off x="94140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24"/>
              <p:cNvSpPr/>
              <p:nvPr/>
            </p:nvSpPr>
            <p:spPr>
              <a:xfrm>
                <a:off x="1303075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24"/>
              <p:cNvSpPr/>
              <p:nvPr/>
            </p:nvSpPr>
            <p:spPr>
              <a:xfrm>
                <a:off x="166475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98" name="Google Shape;298;p24"/>
          <p:cNvSpPr txBox="1"/>
          <p:nvPr>
            <p:ph idx="5" type="title"/>
          </p:nvPr>
        </p:nvSpPr>
        <p:spPr>
          <a:xfrm>
            <a:off x="720000" y="9210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2">
  <p:cSld name="CUSTOM_2_1_1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oogle Shape;300;p25"/>
          <p:cNvGrpSpPr/>
          <p:nvPr/>
        </p:nvGrpSpPr>
        <p:grpSpPr>
          <a:xfrm>
            <a:off x="540000" y="539550"/>
            <a:ext cx="8216400" cy="4216800"/>
            <a:chOff x="540000" y="539550"/>
            <a:chExt cx="8216400" cy="4216800"/>
          </a:xfrm>
        </p:grpSpPr>
        <p:sp>
          <p:nvSpPr>
            <p:cNvPr id="301" name="Google Shape;301;p25"/>
            <p:cNvSpPr/>
            <p:nvPr/>
          </p:nvSpPr>
          <p:spPr>
            <a:xfrm>
              <a:off x="692400" y="691950"/>
              <a:ext cx="8064000" cy="4064400"/>
            </a:xfrm>
            <a:prstGeom prst="rect">
              <a:avLst/>
            </a:prstGeom>
            <a:solidFill>
              <a:srgbClr val="70AFC0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5"/>
            <p:cNvSpPr/>
            <p:nvPr/>
          </p:nvSpPr>
          <p:spPr>
            <a:xfrm>
              <a:off x="540000" y="539550"/>
              <a:ext cx="8064000" cy="406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5"/>
            <p:cNvSpPr/>
            <p:nvPr/>
          </p:nvSpPr>
          <p:spPr>
            <a:xfrm>
              <a:off x="540000" y="540000"/>
              <a:ext cx="8064000" cy="271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4" name="Google Shape;304;p25"/>
            <p:cNvGrpSpPr/>
            <p:nvPr/>
          </p:nvGrpSpPr>
          <p:grpSpPr>
            <a:xfrm>
              <a:off x="629040" y="627562"/>
              <a:ext cx="410826" cy="96675"/>
              <a:chOff x="941400" y="239625"/>
              <a:chExt cx="945950" cy="222600"/>
            </a:xfrm>
          </p:grpSpPr>
          <p:sp>
            <p:nvSpPr>
              <p:cNvPr id="305" name="Google Shape;305;p25"/>
              <p:cNvSpPr/>
              <p:nvPr/>
            </p:nvSpPr>
            <p:spPr>
              <a:xfrm>
                <a:off x="94140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25"/>
              <p:cNvSpPr/>
              <p:nvPr/>
            </p:nvSpPr>
            <p:spPr>
              <a:xfrm>
                <a:off x="1303075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25"/>
              <p:cNvSpPr/>
              <p:nvPr/>
            </p:nvSpPr>
            <p:spPr>
              <a:xfrm>
                <a:off x="166475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08" name="Google Shape;308;p25"/>
          <p:cNvSpPr txBox="1"/>
          <p:nvPr>
            <p:ph hasCustomPrompt="1" type="title"/>
          </p:nvPr>
        </p:nvSpPr>
        <p:spPr>
          <a:xfrm>
            <a:off x="1125375" y="1845725"/>
            <a:ext cx="530400" cy="530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9pPr>
          </a:lstStyle>
          <a:p>
            <a:r>
              <a:t>xx%</a:t>
            </a:r>
          </a:p>
        </p:txBody>
      </p:sp>
      <p:sp>
        <p:nvSpPr>
          <p:cNvPr id="309" name="Google Shape;309;p25"/>
          <p:cNvSpPr txBox="1"/>
          <p:nvPr>
            <p:ph hasCustomPrompt="1" idx="2" type="title"/>
          </p:nvPr>
        </p:nvSpPr>
        <p:spPr>
          <a:xfrm>
            <a:off x="1125375" y="2796804"/>
            <a:ext cx="530400" cy="530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9pPr>
          </a:lstStyle>
          <a:p>
            <a:r>
              <a:t>xx%</a:t>
            </a:r>
          </a:p>
        </p:txBody>
      </p:sp>
      <p:sp>
        <p:nvSpPr>
          <p:cNvPr id="310" name="Google Shape;310;p25"/>
          <p:cNvSpPr txBox="1"/>
          <p:nvPr>
            <p:ph hasCustomPrompt="1" idx="3" type="title"/>
          </p:nvPr>
        </p:nvSpPr>
        <p:spPr>
          <a:xfrm>
            <a:off x="1125375" y="3727312"/>
            <a:ext cx="530400" cy="530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9pPr>
          </a:lstStyle>
          <a:p>
            <a:r>
              <a:t>xx%</a:t>
            </a:r>
          </a:p>
        </p:txBody>
      </p:sp>
      <p:sp>
        <p:nvSpPr>
          <p:cNvPr id="311" name="Google Shape;311;p25"/>
          <p:cNvSpPr txBox="1"/>
          <p:nvPr>
            <p:ph idx="4" type="title"/>
          </p:nvPr>
        </p:nvSpPr>
        <p:spPr>
          <a:xfrm>
            <a:off x="720000" y="9210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312" name="Google Shape;312;p25"/>
          <p:cNvSpPr txBox="1"/>
          <p:nvPr>
            <p:ph idx="1" type="subTitle"/>
          </p:nvPr>
        </p:nvSpPr>
        <p:spPr>
          <a:xfrm>
            <a:off x="1763717" y="1815308"/>
            <a:ext cx="2549700" cy="34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313" name="Google Shape;313;p25"/>
          <p:cNvSpPr txBox="1"/>
          <p:nvPr>
            <p:ph idx="5" type="subTitle"/>
          </p:nvPr>
        </p:nvSpPr>
        <p:spPr>
          <a:xfrm>
            <a:off x="1763717" y="2069433"/>
            <a:ext cx="2549700" cy="345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14" name="Google Shape;314;p25"/>
          <p:cNvSpPr txBox="1"/>
          <p:nvPr>
            <p:ph idx="6" type="subTitle"/>
          </p:nvPr>
        </p:nvSpPr>
        <p:spPr>
          <a:xfrm>
            <a:off x="1763717" y="2745815"/>
            <a:ext cx="2549700" cy="34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315" name="Google Shape;315;p25"/>
          <p:cNvSpPr txBox="1"/>
          <p:nvPr>
            <p:ph idx="7" type="subTitle"/>
          </p:nvPr>
        </p:nvSpPr>
        <p:spPr>
          <a:xfrm>
            <a:off x="1763717" y="2999940"/>
            <a:ext cx="2549700" cy="345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16" name="Google Shape;316;p25"/>
          <p:cNvSpPr txBox="1"/>
          <p:nvPr>
            <p:ph idx="8" type="subTitle"/>
          </p:nvPr>
        </p:nvSpPr>
        <p:spPr>
          <a:xfrm>
            <a:off x="1763717" y="3676323"/>
            <a:ext cx="2549700" cy="34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317" name="Google Shape;317;p25"/>
          <p:cNvSpPr txBox="1"/>
          <p:nvPr>
            <p:ph idx="9" type="subTitle"/>
          </p:nvPr>
        </p:nvSpPr>
        <p:spPr>
          <a:xfrm>
            <a:off x="1763717" y="3930448"/>
            <a:ext cx="2549700" cy="345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18" name="Google Shape;318;p25"/>
          <p:cNvSpPr txBox="1"/>
          <p:nvPr>
            <p:ph idx="13" type="subTitle"/>
          </p:nvPr>
        </p:nvSpPr>
        <p:spPr>
          <a:xfrm>
            <a:off x="5530967" y="1815308"/>
            <a:ext cx="2549700" cy="34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319" name="Google Shape;319;p25"/>
          <p:cNvSpPr txBox="1"/>
          <p:nvPr>
            <p:ph idx="14" type="subTitle"/>
          </p:nvPr>
        </p:nvSpPr>
        <p:spPr>
          <a:xfrm>
            <a:off x="5530967" y="2069433"/>
            <a:ext cx="2549700" cy="345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20" name="Google Shape;320;p25"/>
          <p:cNvSpPr txBox="1"/>
          <p:nvPr>
            <p:ph hasCustomPrompt="1" idx="15" type="title"/>
          </p:nvPr>
        </p:nvSpPr>
        <p:spPr>
          <a:xfrm>
            <a:off x="4895567" y="1845725"/>
            <a:ext cx="530400" cy="530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9pPr>
          </a:lstStyle>
          <a:p>
            <a:r>
              <a:t>xx%</a:t>
            </a:r>
          </a:p>
        </p:txBody>
      </p:sp>
      <p:sp>
        <p:nvSpPr>
          <p:cNvPr id="321" name="Google Shape;321;p25"/>
          <p:cNvSpPr txBox="1"/>
          <p:nvPr>
            <p:ph idx="16" type="subTitle"/>
          </p:nvPr>
        </p:nvSpPr>
        <p:spPr>
          <a:xfrm>
            <a:off x="5530967" y="2745815"/>
            <a:ext cx="2549700" cy="34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322" name="Google Shape;322;p25"/>
          <p:cNvSpPr txBox="1"/>
          <p:nvPr>
            <p:ph idx="17" type="subTitle"/>
          </p:nvPr>
        </p:nvSpPr>
        <p:spPr>
          <a:xfrm>
            <a:off x="5530967" y="2999940"/>
            <a:ext cx="2549700" cy="345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23" name="Google Shape;323;p25"/>
          <p:cNvSpPr txBox="1"/>
          <p:nvPr>
            <p:ph hasCustomPrompt="1" idx="18" type="title"/>
          </p:nvPr>
        </p:nvSpPr>
        <p:spPr>
          <a:xfrm>
            <a:off x="4895567" y="2796804"/>
            <a:ext cx="530400" cy="530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9pPr>
          </a:lstStyle>
          <a:p>
            <a:r>
              <a:t>xx%</a:t>
            </a:r>
          </a:p>
        </p:txBody>
      </p:sp>
      <p:sp>
        <p:nvSpPr>
          <p:cNvPr id="324" name="Google Shape;324;p25"/>
          <p:cNvSpPr txBox="1"/>
          <p:nvPr>
            <p:ph idx="19" type="subTitle"/>
          </p:nvPr>
        </p:nvSpPr>
        <p:spPr>
          <a:xfrm>
            <a:off x="5530967" y="3676323"/>
            <a:ext cx="2549700" cy="34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325" name="Google Shape;325;p25"/>
          <p:cNvSpPr txBox="1"/>
          <p:nvPr>
            <p:ph idx="20" type="subTitle"/>
          </p:nvPr>
        </p:nvSpPr>
        <p:spPr>
          <a:xfrm>
            <a:off x="5530967" y="3930448"/>
            <a:ext cx="2549700" cy="345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26" name="Google Shape;326;p25"/>
          <p:cNvSpPr txBox="1"/>
          <p:nvPr>
            <p:ph hasCustomPrompt="1" idx="21" type="title"/>
          </p:nvPr>
        </p:nvSpPr>
        <p:spPr>
          <a:xfrm>
            <a:off x="4895567" y="3727312"/>
            <a:ext cx="530400" cy="530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 2">
  <p:cSld name="CUSTOM_4_1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p26"/>
          <p:cNvGrpSpPr/>
          <p:nvPr/>
        </p:nvGrpSpPr>
        <p:grpSpPr>
          <a:xfrm>
            <a:off x="540000" y="539550"/>
            <a:ext cx="8216400" cy="4216800"/>
            <a:chOff x="540000" y="539550"/>
            <a:chExt cx="8216400" cy="4216800"/>
          </a:xfrm>
        </p:grpSpPr>
        <p:sp>
          <p:nvSpPr>
            <p:cNvPr id="329" name="Google Shape;329;p26"/>
            <p:cNvSpPr/>
            <p:nvPr/>
          </p:nvSpPr>
          <p:spPr>
            <a:xfrm>
              <a:off x="692400" y="691950"/>
              <a:ext cx="8064000" cy="4064400"/>
            </a:xfrm>
            <a:prstGeom prst="rect">
              <a:avLst/>
            </a:prstGeom>
            <a:solidFill>
              <a:srgbClr val="70AFC0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540000" y="539550"/>
              <a:ext cx="8064000" cy="406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6"/>
            <p:cNvSpPr/>
            <p:nvPr/>
          </p:nvSpPr>
          <p:spPr>
            <a:xfrm>
              <a:off x="540000" y="540000"/>
              <a:ext cx="8064000" cy="271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2" name="Google Shape;332;p26"/>
            <p:cNvGrpSpPr/>
            <p:nvPr/>
          </p:nvGrpSpPr>
          <p:grpSpPr>
            <a:xfrm>
              <a:off x="629040" y="627562"/>
              <a:ext cx="410826" cy="96675"/>
              <a:chOff x="941400" y="239625"/>
              <a:chExt cx="945950" cy="222600"/>
            </a:xfrm>
          </p:grpSpPr>
          <p:sp>
            <p:nvSpPr>
              <p:cNvPr id="333" name="Google Shape;333;p26"/>
              <p:cNvSpPr/>
              <p:nvPr/>
            </p:nvSpPr>
            <p:spPr>
              <a:xfrm>
                <a:off x="94140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26"/>
              <p:cNvSpPr/>
              <p:nvPr/>
            </p:nvSpPr>
            <p:spPr>
              <a:xfrm>
                <a:off x="1303075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26"/>
              <p:cNvSpPr/>
              <p:nvPr/>
            </p:nvSpPr>
            <p:spPr>
              <a:xfrm>
                <a:off x="166475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36" name="Google Shape;336;p26"/>
          <p:cNvSpPr txBox="1"/>
          <p:nvPr>
            <p:ph hasCustomPrompt="1" type="title"/>
          </p:nvPr>
        </p:nvSpPr>
        <p:spPr>
          <a:xfrm>
            <a:off x="1280790" y="2019268"/>
            <a:ext cx="2738100" cy="805200"/>
          </a:xfrm>
          <a:prstGeom prst="rect">
            <a:avLst/>
          </a:prstGeom>
          <a:noFill/>
          <a:effectLst>
            <a:outerShdw rotWithShape="0" algn="bl" dir="3000000" dist="57150">
              <a:srgbClr val="DBDBDB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7" name="Google Shape;337;p26"/>
          <p:cNvSpPr txBox="1"/>
          <p:nvPr>
            <p:ph idx="1" type="subTitle"/>
          </p:nvPr>
        </p:nvSpPr>
        <p:spPr>
          <a:xfrm>
            <a:off x="1128900" y="2684775"/>
            <a:ext cx="2889900" cy="1154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22222"/>
                </a:solidFill>
                <a:highlight>
                  <a:srgbClr val="FFFFFF"/>
                </a:highlight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22222"/>
                </a:solidFill>
                <a:highlight>
                  <a:srgbClr val="FFFFFF"/>
                </a:highlight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22222"/>
                </a:solidFill>
                <a:highlight>
                  <a:srgbClr val="FFFFFF"/>
                </a:highlight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22222"/>
                </a:solidFill>
                <a:highlight>
                  <a:srgbClr val="FFFFFF"/>
                </a:highlight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22222"/>
                </a:solidFill>
                <a:highlight>
                  <a:srgbClr val="FFFFFF"/>
                </a:highlight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22222"/>
                </a:solidFill>
                <a:highlight>
                  <a:srgbClr val="FFFFFF"/>
                </a:highlight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22222"/>
                </a:solidFill>
                <a:highlight>
                  <a:srgbClr val="FFFFFF"/>
                </a:highlight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22222"/>
                </a:solidFill>
                <a:highlight>
                  <a:srgbClr val="FFFFFF"/>
                </a:highlight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22222"/>
                </a:solidFill>
                <a:highlight>
                  <a:srgbClr val="FFFFFF"/>
                </a:highlight>
              </a:defRPr>
            </a:lvl9pPr>
          </a:lstStyle>
          <a:p/>
        </p:txBody>
      </p:sp>
      <p:sp>
        <p:nvSpPr>
          <p:cNvPr id="338" name="Google Shape;338;p26"/>
          <p:cNvSpPr txBox="1"/>
          <p:nvPr>
            <p:ph hasCustomPrompt="1" idx="2" type="title"/>
          </p:nvPr>
        </p:nvSpPr>
        <p:spPr>
          <a:xfrm>
            <a:off x="5126125" y="2019268"/>
            <a:ext cx="2738100" cy="805200"/>
          </a:xfrm>
          <a:prstGeom prst="rect">
            <a:avLst/>
          </a:prstGeom>
          <a:noFill/>
          <a:effectLst>
            <a:outerShdw rotWithShape="0" algn="bl" dir="3000000" dist="57150">
              <a:srgbClr val="DBDBDB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9" name="Google Shape;339;p26"/>
          <p:cNvSpPr txBox="1"/>
          <p:nvPr>
            <p:ph idx="3" type="subTitle"/>
          </p:nvPr>
        </p:nvSpPr>
        <p:spPr>
          <a:xfrm>
            <a:off x="5126125" y="2684775"/>
            <a:ext cx="2889900" cy="1154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oa">
  <p:cSld name="CUSTOM_18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27"/>
          <p:cNvGrpSpPr/>
          <p:nvPr/>
        </p:nvGrpSpPr>
        <p:grpSpPr>
          <a:xfrm>
            <a:off x="540000" y="539550"/>
            <a:ext cx="8216400" cy="4216800"/>
            <a:chOff x="540000" y="539550"/>
            <a:chExt cx="8216400" cy="4216800"/>
          </a:xfrm>
        </p:grpSpPr>
        <p:sp>
          <p:nvSpPr>
            <p:cNvPr id="342" name="Google Shape;342;p27"/>
            <p:cNvSpPr/>
            <p:nvPr/>
          </p:nvSpPr>
          <p:spPr>
            <a:xfrm>
              <a:off x="692400" y="691950"/>
              <a:ext cx="8064000" cy="4064400"/>
            </a:xfrm>
            <a:prstGeom prst="rect">
              <a:avLst/>
            </a:prstGeom>
            <a:solidFill>
              <a:srgbClr val="70AFC0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7"/>
            <p:cNvSpPr/>
            <p:nvPr/>
          </p:nvSpPr>
          <p:spPr>
            <a:xfrm>
              <a:off x="540000" y="539550"/>
              <a:ext cx="8064000" cy="406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7"/>
            <p:cNvSpPr/>
            <p:nvPr/>
          </p:nvSpPr>
          <p:spPr>
            <a:xfrm>
              <a:off x="540000" y="540000"/>
              <a:ext cx="8064000" cy="271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5" name="Google Shape;345;p27"/>
            <p:cNvGrpSpPr/>
            <p:nvPr/>
          </p:nvGrpSpPr>
          <p:grpSpPr>
            <a:xfrm>
              <a:off x="629040" y="627562"/>
              <a:ext cx="410826" cy="96675"/>
              <a:chOff x="941400" y="239625"/>
              <a:chExt cx="945950" cy="222600"/>
            </a:xfrm>
          </p:grpSpPr>
          <p:sp>
            <p:nvSpPr>
              <p:cNvPr id="346" name="Google Shape;346;p27"/>
              <p:cNvSpPr/>
              <p:nvPr/>
            </p:nvSpPr>
            <p:spPr>
              <a:xfrm>
                <a:off x="94140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27"/>
              <p:cNvSpPr/>
              <p:nvPr/>
            </p:nvSpPr>
            <p:spPr>
              <a:xfrm>
                <a:off x="1303075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27"/>
              <p:cNvSpPr/>
              <p:nvPr/>
            </p:nvSpPr>
            <p:spPr>
              <a:xfrm>
                <a:off x="166475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49" name="Google Shape;349;p27"/>
          <p:cNvSpPr txBox="1"/>
          <p:nvPr>
            <p:ph idx="1" type="subTitle"/>
          </p:nvPr>
        </p:nvSpPr>
        <p:spPr>
          <a:xfrm>
            <a:off x="2994750" y="2831714"/>
            <a:ext cx="4177500" cy="11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i="1" sz="2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i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i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i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i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i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i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i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i="1"/>
            </a:lvl9pPr>
          </a:lstStyle>
          <a:p/>
        </p:txBody>
      </p:sp>
      <p:sp>
        <p:nvSpPr>
          <p:cNvPr id="350" name="Google Shape;350;p27"/>
          <p:cNvSpPr txBox="1"/>
          <p:nvPr>
            <p:ph type="title"/>
          </p:nvPr>
        </p:nvSpPr>
        <p:spPr>
          <a:xfrm>
            <a:off x="2995050" y="1570203"/>
            <a:ext cx="4514700" cy="1192500"/>
          </a:xfrm>
          <a:prstGeom prst="rect">
            <a:avLst/>
          </a:prstGeom>
          <a:effectLst>
            <a:outerShdw rotWithShape="0" algn="bl" dir="3000000" dist="57150">
              <a:schemeClr val="accent3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9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" name="Google Shape;352;p28"/>
          <p:cNvGrpSpPr/>
          <p:nvPr/>
        </p:nvGrpSpPr>
        <p:grpSpPr>
          <a:xfrm>
            <a:off x="540000" y="539550"/>
            <a:ext cx="8216400" cy="4216800"/>
            <a:chOff x="540000" y="539550"/>
            <a:chExt cx="8216400" cy="4216800"/>
          </a:xfrm>
        </p:grpSpPr>
        <p:sp>
          <p:nvSpPr>
            <p:cNvPr id="353" name="Google Shape;353;p28"/>
            <p:cNvSpPr/>
            <p:nvPr/>
          </p:nvSpPr>
          <p:spPr>
            <a:xfrm>
              <a:off x="692400" y="691950"/>
              <a:ext cx="8064000" cy="4064400"/>
            </a:xfrm>
            <a:prstGeom prst="rect">
              <a:avLst/>
            </a:prstGeom>
            <a:solidFill>
              <a:srgbClr val="70AFC0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8"/>
            <p:cNvSpPr/>
            <p:nvPr/>
          </p:nvSpPr>
          <p:spPr>
            <a:xfrm>
              <a:off x="540000" y="539550"/>
              <a:ext cx="8064000" cy="406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8"/>
            <p:cNvSpPr/>
            <p:nvPr/>
          </p:nvSpPr>
          <p:spPr>
            <a:xfrm>
              <a:off x="540000" y="540000"/>
              <a:ext cx="8064000" cy="271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6" name="Google Shape;356;p28"/>
            <p:cNvGrpSpPr/>
            <p:nvPr/>
          </p:nvGrpSpPr>
          <p:grpSpPr>
            <a:xfrm>
              <a:off x="629040" y="627562"/>
              <a:ext cx="410826" cy="96675"/>
              <a:chOff x="941400" y="239625"/>
              <a:chExt cx="945950" cy="222600"/>
            </a:xfrm>
          </p:grpSpPr>
          <p:sp>
            <p:nvSpPr>
              <p:cNvPr id="357" name="Google Shape;357;p28"/>
              <p:cNvSpPr/>
              <p:nvPr/>
            </p:nvSpPr>
            <p:spPr>
              <a:xfrm>
                <a:off x="94140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28"/>
              <p:cNvSpPr/>
              <p:nvPr/>
            </p:nvSpPr>
            <p:spPr>
              <a:xfrm>
                <a:off x="1303075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28"/>
              <p:cNvSpPr/>
              <p:nvPr/>
            </p:nvSpPr>
            <p:spPr>
              <a:xfrm>
                <a:off x="166475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60" name="Google Shape;360;p28"/>
          <p:cNvSpPr txBox="1"/>
          <p:nvPr>
            <p:ph idx="1" type="subTitle"/>
          </p:nvPr>
        </p:nvSpPr>
        <p:spPr>
          <a:xfrm>
            <a:off x="724228" y="3495675"/>
            <a:ext cx="2486100" cy="9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" name="Google Shape;361;p28"/>
          <p:cNvSpPr txBox="1"/>
          <p:nvPr>
            <p:ph idx="2" type="subTitle"/>
          </p:nvPr>
        </p:nvSpPr>
        <p:spPr>
          <a:xfrm>
            <a:off x="5933672" y="3495675"/>
            <a:ext cx="2486100" cy="9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2" name="Google Shape;362;p28"/>
          <p:cNvSpPr txBox="1"/>
          <p:nvPr>
            <p:ph type="title"/>
          </p:nvPr>
        </p:nvSpPr>
        <p:spPr>
          <a:xfrm>
            <a:off x="720000" y="9210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363" name="Google Shape;363;p28"/>
          <p:cNvSpPr txBox="1"/>
          <p:nvPr>
            <p:ph idx="3" type="subTitle"/>
          </p:nvPr>
        </p:nvSpPr>
        <p:spPr>
          <a:xfrm>
            <a:off x="3346650" y="3495675"/>
            <a:ext cx="2450700" cy="9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lists">
  <p:cSld name="CUSTOM_20">
    <p:bg>
      <p:bgPr>
        <a:noFill/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9"/>
          <p:cNvSpPr txBox="1"/>
          <p:nvPr>
            <p:ph type="title"/>
          </p:nvPr>
        </p:nvSpPr>
        <p:spPr>
          <a:xfrm>
            <a:off x="720000" y="5400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grpSp>
        <p:nvGrpSpPr>
          <p:cNvPr id="366" name="Google Shape;366;p29"/>
          <p:cNvGrpSpPr/>
          <p:nvPr/>
        </p:nvGrpSpPr>
        <p:grpSpPr>
          <a:xfrm>
            <a:off x="0" y="0"/>
            <a:ext cx="9144000" cy="271800"/>
            <a:chOff x="540000" y="540000"/>
            <a:chExt cx="9144000" cy="271800"/>
          </a:xfrm>
        </p:grpSpPr>
        <p:sp>
          <p:nvSpPr>
            <p:cNvPr id="367" name="Google Shape;367;p29"/>
            <p:cNvSpPr/>
            <p:nvPr/>
          </p:nvSpPr>
          <p:spPr>
            <a:xfrm>
              <a:off x="540000" y="540000"/>
              <a:ext cx="9144000" cy="271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8" name="Google Shape;368;p29"/>
            <p:cNvGrpSpPr/>
            <p:nvPr/>
          </p:nvGrpSpPr>
          <p:grpSpPr>
            <a:xfrm>
              <a:off x="629040" y="627562"/>
              <a:ext cx="410826" cy="96675"/>
              <a:chOff x="941400" y="239625"/>
              <a:chExt cx="945950" cy="222600"/>
            </a:xfrm>
          </p:grpSpPr>
          <p:sp>
            <p:nvSpPr>
              <p:cNvPr id="369" name="Google Shape;369;p29"/>
              <p:cNvSpPr/>
              <p:nvPr/>
            </p:nvSpPr>
            <p:spPr>
              <a:xfrm>
                <a:off x="94140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29"/>
              <p:cNvSpPr/>
              <p:nvPr/>
            </p:nvSpPr>
            <p:spPr>
              <a:xfrm>
                <a:off x="1303075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29"/>
              <p:cNvSpPr/>
              <p:nvPr/>
            </p:nvSpPr>
            <p:spPr>
              <a:xfrm>
                <a:off x="166475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72" name="Google Shape;372;p29"/>
          <p:cNvSpPr/>
          <p:nvPr/>
        </p:nvSpPr>
        <p:spPr>
          <a:xfrm>
            <a:off x="0" y="4871700"/>
            <a:ext cx="9144000" cy="27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9"/>
          <p:cNvSpPr txBox="1"/>
          <p:nvPr>
            <p:ph idx="1" type="body"/>
          </p:nvPr>
        </p:nvSpPr>
        <p:spPr>
          <a:xfrm>
            <a:off x="586400" y="1895725"/>
            <a:ext cx="3607500" cy="27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50"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4" name="Google Shape;374;p29"/>
          <p:cNvSpPr txBox="1"/>
          <p:nvPr>
            <p:ph idx="2" type="body"/>
          </p:nvPr>
        </p:nvSpPr>
        <p:spPr>
          <a:xfrm>
            <a:off x="4740300" y="1895725"/>
            <a:ext cx="3607500" cy="27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50"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oogle Shape;379;p31"/>
          <p:cNvGrpSpPr/>
          <p:nvPr/>
        </p:nvGrpSpPr>
        <p:grpSpPr>
          <a:xfrm>
            <a:off x="540000" y="539550"/>
            <a:ext cx="8216400" cy="4216800"/>
            <a:chOff x="540000" y="539550"/>
            <a:chExt cx="8216400" cy="4216800"/>
          </a:xfrm>
        </p:grpSpPr>
        <p:sp>
          <p:nvSpPr>
            <p:cNvPr id="380" name="Google Shape;380;p31"/>
            <p:cNvSpPr/>
            <p:nvPr/>
          </p:nvSpPr>
          <p:spPr>
            <a:xfrm>
              <a:off x="692400" y="691950"/>
              <a:ext cx="8064000" cy="4064400"/>
            </a:xfrm>
            <a:prstGeom prst="rect">
              <a:avLst/>
            </a:prstGeom>
            <a:solidFill>
              <a:srgbClr val="70AFC0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540000" y="539550"/>
              <a:ext cx="8064000" cy="406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540000" y="540000"/>
              <a:ext cx="8064000" cy="271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3" name="Google Shape;383;p31"/>
            <p:cNvGrpSpPr/>
            <p:nvPr/>
          </p:nvGrpSpPr>
          <p:grpSpPr>
            <a:xfrm>
              <a:off x="629040" y="627562"/>
              <a:ext cx="410826" cy="96675"/>
              <a:chOff x="941400" y="239625"/>
              <a:chExt cx="945950" cy="222600"/>
            </a:xfrm>
          </p:grpSpPr>
          <p:sp>
            <p:nvSpPr>
              <p:cNvPr id="384" name="Google Shape;384;p31"/>
              <p:cNvSpPr/>
              <p:nvPr/>
            </p:nvSpPr>
            <p:spPr>
              <a:xfrm>
                <a:off x="94140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31"/>
              <p:cNvSpPr/>
              <p:nvPr/>
            </p:nvSpPr>
            <p:spPr>
              <a:xfrm>
                <a:off x="1303075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31"/>
              <p:cNvSpPr/>
              <p:nvPr/>
            </p:nvSpPr>
            <p:spPr>
              <a:xfrm>
                <a:off x="166475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87" name="Google Shape;387;p31"/>
          <p:cNvSpPr txBox="1"/>
          <p:nvPr>
            <p:ph type="ctrTitle"/>
          </p:nvPr>
        </p:nvSpPr>
        <p:spPr>
          <a:xfrm>
            <a:off x="1127250" y="1634425"/>
            <a:ext cx="3444900" cy="1194600"/>
          </a:xfrm>
          <a:prstGeom prst="rect">
            <a:avLst/>
          </a:prstGeom>
          <a:effectLst>
            <a:outerShdw rotWithShape="0" algn="bl" dir="3000000" dist="57150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88" name="Google Shape;388;p31"/>
          <p:cNvSpPr txBox="1"/>
          <p:nvPr>
            <p:ph idx="1" type="subTitle"/>
          </p:nvPr>
        </p:nvSpPr>
        <p:spPr>
          <a:xfrm>
            <a:off x="1127250" y="3469550"/>
            <a:ext cx="23187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title"/>
          </p:nvPr>
        </p:nvSpPr>
        <p:spPr>
          <a:xfrm>
            <a:off x="720000" y="5400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720000" y="1119625"/>
            <a:ext cx="7704000" cy="35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50"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grpSp>
        <p:nvGrpSpPr>
          <p:cNvPr id="34" name="Google Shape;34;p4"/>
          <p:cNvGrpSpPr/>
          <p:nvPr/>
        </p:nvGrpSpPr>
        <p:grpSpPr>
          <a:xfrm>
            <a:off x="0" y="0"/>
            <a:ext cx="9144000" cy="271800"/>
            <a:chOff x="540000" y="540000"/>
            <a:chExt cx="9144000" cy="271800"/>
          </a:xfrm>
        </p:grpSpPr>
        <p:sp>
          <p:nvSpPr>
            <p:cNvPr id="35" name="Google Shape;35;p4"/>
            <p:cNvSpPr/>
            <p:nvPr/>
          </p:nvSpPr>
          <p:spPr>
            <a:xfrm>
              <a:off x="540000" y="540000"/>
              <a:ext cx="9144000" cy="271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" name="Google Shape;36;p4"/>
            <p:cNvGrpSpPr/>
            <p:nvPr/>
          </p:nvGrpSpPr>
          <p:grpSpPr>
            <a:xfrm>
              <a:off x="629040" y="627562"/>
              <a:ext cx="410826" cy="96675"/>
              <a:chOff x="941400" y="239625"/>
              <a:chExt cx="945950" cy="222600"/>
            </a:xfrm>
          </p:grpSpPr>
          <p:sp>
            <p:nvSpPr>
              <p:cNvPr id="37" name="Google Shape;37;p4"/>
              <p:cNvSpPr/>
              <p:nvPr/>
            </p:nvSpPr>
            <p:spPr>
              <a:xfrm>
                <a:off x="94140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4"/>
              <p:cNvSpPr/>
              <p:nvPr/>
            </p:nvSpPr>
            <p:spPr>
              <a:xfrm>
                <a:off x="1303075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4"/>
              <p:cNvSpPr/>
              <p:nvPr/>
            </p:nvSpPr>
            <p:spPr>
              <a:xfrm>
                <a:off x="166475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0" name="Google Shape;40;p4"/>
          <p:cNvSpPr/>
          <p:nvPr/>
        </p:nvSpPr>
        <p:spPr>
          <a:xfrm>
            <a:off x="0" y="4871700"/>
            <a:ext cx="9144000" cy="27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32"/>
          <p:cNvGrpSpPr/>
          <p:nvPr/>
        </p:nvGrpSpPr>
        <p:grpSpPr>
          <a:xfrm>
            <a:off x="540000" y="539550"/>
            <a:ext cx="8216400" cy="4216800"/>
            <a:chOff x="540000" y="539550"/>
            <a:chExt cx="8216400" cy="4216800"/>
          </a:xfrm>
        </p:grpSpPr>
        <p:sp>
          <p:nvSpPr>
            <p:cNvPr id="391" name="Google Shape;391;p32"/>
            <p:cNvSpPr/>
            <p:nvPr/>
          </p:nvSpPr>
          <p:spPr>
            <a:xfrm>
              <a:off x="692400" y="691950"/>
              <a:ext cx="8064000" cy="4064400"/>
            </a:xfrm>
            <a:prstGeom prst="rect">
              <a:avLst/>
            </a:prstGeom>
            <a:solidFill>
              <a:srgbClr val="70AFC0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540000" y="539550"/>
              <a:ext cx="8064000" cy="406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540000" y="540000"/>
              <a:ext cx="8064000" cy="271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4" name="Google Shape;394;p32"/>
            <p:cNvGrpSpPr/>
            <p:nvPr/>
          </p:nvGrpSpPr>
          <p:grpSpPr>
            <a:xfrm>
              <a:off x="629040" y="627562"/>
              <a:ext cx="410826" cy="96675"/>
              <a:chOff x="941400" y="239625"/>
              <a:chExt cx="945950" cy="222600"/>
            </a:xfrm>
          </p:grpSpPr>
          <p:sp>
            <p:nvSpPr>
              <p:cNvPr id="395" name="Google Shape;395;p32"/>
              <p:cNvSpPr/>
              <p:nvPr/>
            </p:nvSpPr>
            <p:spPr>
              <a:xfrm>
                <a:off x="94140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32"/>
              <p:cNvSpPr/>
              <p:nvPr/>
            </p:nvSpPr>
            <p:spPr>
              <a:xfrm>
                <a:off x="1303075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32"/>
              <p:cNvSpPr/>
              <p:nvPr/>
            </p:nvSpPr>
            <p:spPr>
              <a:xfrm>
                <a:off x="166475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98" name="Google Shape;398;p32"/>
          <p:cNvSpPr txBox="1"/>
          <p:nvPr>
            <p:ph type="title"/>
          </p:nvPr>
        </p:nvSpPr>
        <p:spPr>
          <a:xfrm>
            <a:off x="2894100" y="2435625"/>
            <a:ext cx="3355800" cy="762000"/>
          </a:xfrm>
          <a:prstGeom prst="rect">
            <a:avLst/>
          </a:prstGeom>
          <a:effectLst>
            <a:outerShdw rotWithShape="0" algn="bl" dir="3000000" dist="57150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9" name="Google Shape;399;p32"/>
          <p:cNvSpPr txBox="1"/>
          <p:nvPr>
            <p:ph hasCustomPrompt="1" idx="2" type="title"/>
          </p:nvPr>
        </p:nvSpPr>
        <p:spPr>
          <a:xfrm>
            <a:off x="4237050" y="1414125"/>
            <a:ext cx="6699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0" name="Google Shape;400;p32"/>
          <p:cNvSpPr txBox="1"/>
          <p:nvPr>
            <p:ph idx="1" type="subTitle"/>
          </p:nvPr>
        </p:nvSpPr>
        <p:spPr>
          <a:xfrm>
            <a:off x="3156000" y="3457575"/>
            <a:ext cx="28323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3"/>
          <p:cNvSpPr txBox="1"/>
          <p:nvPr>
            <p:ph type="title"/>
          </p:nvPr>
        </p:nvSpPr>
        <p:spPr>
          <a:xfrm>
            <a:off x="720000" y="5400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403" name="Google Shape;403;p33"/>
          <p:cNvSpPr txBox="1"/>
          <p:nvPr>
            <p:ph idx="1" type="body"/>
          </p:nvPr>
        </p:nvSpPr>
        <p:spPr>
          <a:xfrm>
            <a:off x="720000" y="1119625"/>
            <a:ext cx="7704000" cy="35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50"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grpSp>
        <p:nvGrpSpPr>
          <p:cNvPr id="404" name="Google Shape;404;p33"/>
          <p:cNvGrpSpPr/>
          <p:nvPr/>
        </p:nvGrpSpPr>
        <p:grpSpPr>
          <a:xfrm>
            <a:off x="0" y="0"/>
            <a:ext cx="9144000" cy="271800"/>
            <a:chOff x="540000" y="540000"/>
            <a:chExt cx="9144000" cy="271800"/>
          </a:xfrm>
        </p:grpSpPr>
        <p:sp>
          <p:nvSpPr>
            <p:cNvPr id="405" name="Google Shape;405;p33"/>
            <p:cNvSpPr/>
            <p:nvPr/>
          </p:nvSpPr>
          <p:spPr>
            <a:xfrm>
              <a:off x="540000" y="540000"/>
              <a:ext cx="9144000" cy="271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6" name="Google Shape;406;p33"/>
            <p:cNvGrpSpPr/>
            <p:nvPr/>
          </p:nvGrpSpPr>
          <p:grpSpPr>
            <a:xfrm>
              <a:off x="629040" y="627562"/>
              <a:ext cx="410826" cy="96675"/>
              <a:chOff x="941400" y="239625"/>
              <a:chExt cx="945950" cy="222600"/>
            </a:xfrm>
          </p:grpSpPr>
          <p:sp>
            <p:nvSpPr>
              <p:cNvPr id="407" name="Google Shape;407;p33"/>
              <p:cNvSpPr/>
              <p:nvPr/>
            </p:nvSpPr>
            <p:spPr>
              <a:xfrm>
                <a:off x="94140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33"/>
              <p:cNvSpPr/>
              <p:nvPr/>
            </p:nvSpPr>
            <p:spPr>
              <a:xfrm>
                <a:off x="1303075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33"/>
              <p:cNvSpPr/>
              <p:nvPr/>
            </p:nvSpPr>
            <p:spPr>
              <a:xfrm>
                <a:off x="166475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10" name="Google Shape;410;p33"/>
          <p:cNvSpPr/>
          <p:nvPr/>
        </p:nvSpPr>
        <p:spPr>
          <a:xfrm>
            <a:off x="0" y="4871700"/>
            <a:ext cx="9144000" cy="27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Google Shape;412;p34"/>
          <p:cNvGrpSpPr/>
          <p:nvPr/>
        </p:nvGrpSpPr>
        <p:grpSpPr>
          <a:xfrm>
            <a:off x="540000" y="539550"/>
            <a:ext cx="8216400" cy="4216800"/>
            <a:chOff x="540000" y="539550"/>
            <a:chExt cx="8216400" cy="4216800"/>
          </a:xfrm>
        </p:grpSpPr>
        <p:sp>
          <p:nvSpPr>
            <p:cNvPr id="413" name="Google Shape;413;p34"/>
            <p:cNvSpPr/>
            <p:nvPr/>
          </p:nvSpPr>
          <p:spPr>
            <a:xfrm>
              <a:off x="692400" y="691950"/>
              <a:ext cx="8064000" cy="4064400"/>
            </a:xfrm>
            <a:prstGeom prst="rect">
              <a:avLst/>
            </a:prstGeom>
            <a:solidFill>
              <a:srgbClr val="70AFC0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4"/>
            <p:cNvSpPr/>
            <p:nvPr/>
          </p:nvSpPr>
          <p:spPr>
            <a:xfrm>
              <a:off x="540000" y="539550"/>
              <a:ext cx="8064000" cy="406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4"/>
            <p:cNvSpPr/>
            <p:nvPr/>
          </p:nvSpPr>
          <p:spPr>
            <a:xfrm>
              <a:off x="540000" y="540000"/>
              <a:ext cx="8064000" cy="271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6" name="Google Shape;416;p34"/>
            <p:cNvGrpSpPr/>
            <p:nvPr/>
          </p:nvGrpSpPr>
          <p:grpSpPr>
            <a:xfrm>
              <a:off x="629040" y="627562"/>
              <a:ext cx="410826" cy="96675"/>
              <a:chOff x="941400" y="239625"/>
              <a:chExt cx="945950" cy="222600"/>
            </a:xfrm>
          </p:grpSpPr>
          <p:sp>
            <p:nvSpPr>
              <p:cNvPr id="417" name="Google Shape;417;p34"/>
              <p:cNvSpPr/>
              <p:nvPr/>
            </p:nvSpPr>
            <p:spPr>
              <a:xfrm>
                <a:off x="94140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34"/>
              <p:cNvSpPr/>
              <p:nvPr/>
            </p:nvSpPr>
            <p:spPr>
              <a:xfrm>
                <a:off x="1303075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34"/>
              <p:cNvSpPr/>
              <p:nvPr/>
            </p:nvSpPr>
            <p:spPr>
              <a:xfrm>
                <a:off x="166475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20" name="Google Shape;420;p34"/>
          <p:cNvSpPr txBox="1"/>
          <p:nvPr>
            <p:ph idx="1" type="subTitle"/>
          </p:nvPr>
        </p:nvSpPr>
        <p:spPr>
          <a:xfrm>
            <a:off x="1552544" y="3159478"/>
            <a:ext cx="2486100" cy="2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421" name="Google Shape;421;p34"/>
          <p:cNvSpPr txBox="1"/>
          <p:nvPr>
            <p:ph idx="2" type="subTitle"/>
          </p:nvPr>
        </p:nvSpPr>
        <p:spPr>
          <a:xfrm>
            <a:off x="1552544" y="3495675"/>
            <a:ext cx="2486100" cy="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22" name="Google Shape;422;p34"/>
          <p:cNvSpPr txBox="1"/>
          <p:nvPr>
            <p:ph idx="3" type="subTitle"/>
          </p:nvPr>
        </p:nvSpPr>
        <p:spPr>
          <a:xfrm>
            <a:off x="5105369" y="3159478"/>
            <a:ext cx="2486100" cy="2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423" name="Google Shape;423;p34"/>
          <p:cNvSpPr txBox="1"/>
          <p:nvPr>
            <p:ph idx="4" type="subTitle"/>
          </p:nvPr>
        </p:nvSpPr>
        <p:spPr>
          <a:xfrm>
            <a:off x="5105369" y="3495675"/>
            <a:ext cx="2486100" cy="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24" name="Google Shape;424;p34"/>
          <p:cNvSpPr txBox="1"/>
          <p:nvPr>
            <p:ph type="title"/>
          </p:nvPr>
        </p:nvSpPr>
        <p:spPr>
          <a:xfrm>
            <a:off x="2164500" y="921000"/>
            <a:ext cx="4815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6" name="Google Shape;426;p35"/>
          <p:cNvGrpSpPr/>
          <p:nvPr/>
        </p:nvGrpSpPr>
        <p:grpSpPr>
          <a:xfrm>
            <a:off x="540000" y="539550"/>
            <a:ext cx="8216400" cy="4216800"/>
            <a:chOff x="540000" y="539550"/>
            <a:chExt cx="8216400" cy="4216800"/>
          </a:xfrm>
        </p:grpSpPr>
        <p:sp>
          <p:nvSpPr>
            <p:cNvPr id="427" name="Google Shape;427;p35"/>
            <p:cNvSpPr/>
            <p:nvPr/>
          </p:nvSpPr>
          <p:spPr>
            <a:xfrm>
              <a:off x="692400" y="691950"/>
              <a:ext cx="8064000" cy="4064400"/>
            </a:xfrm>
            <a:prstGeom prst="rect">
              <a:avLst/>
            </a:prstGeom>
            <a:solidFill>
              <a:srgbClr val="70AFC0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5"/>
            <p:cNvSpPr/>
            <p:nvPr/>
          </p:nvSpPr>
          <p:spPr>
            <a:xfrm>
              <a:off x="540000" y="539550"/>
              <a:ext cx="8064000" cy="406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5"/>
            <p:cNvSpPr/>
            <p:nvPr/>
          </p:nvSpPr>
          <p:spPr>
            <a:xfrm>
              <a:off x="540000" y="540000"/>
              <a:ext cx="8064000" cy="271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0" name="Google Shape;430;p35"/>
            <p:cNvGrpSpPr/>
            <p:nvPr/>
          </p:nvGrpSpPr>
          <p:grpSpPr>
            <a:xfrm>
              <a:off x="629040" y="627562"/>
              <a:ext cx="410826" cy="96675"/>
              <a:chOff x="941400" y="239625"/>
              <a:chExt cx="945950" cy="222600"/>
            </a:xfrm>
          </p:grpSpPr>
          <p:sp>
            <p:nvSpPr>
              <p:cNvPr id="431" name="Google Shape;431;p35"/>
              <p:cNvSpPr/>
              <p:nvPr/>
            </p:nvSpPr>
            <p:spPr>
              <a:xfrm>
                <a:off x="94140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35"/>
              <p:cNvSpPr/>
              <p:nvPr/>
            </p:nvSpPr>
            <p:spPr>
              <a:xfrm>
                <a:off x="1303075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35"/>
              <p:cNvSpPr/>
              <p:nvPr/>
            </p:nvSpPr>
            <p:spPr>
              <a:xfrm>
                <a:off x="166475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34" name="Google Shape;434;p35"/>
          <p:cNvSpPr txBox="1"/>
          <p:nvPr>
            <p:ph type="title"/>
          </p:nvPr>
        </p:nvSpPr>
        <p:spPr>
          <a:xfrm>
            <a:off x="2164500" y="921000"/>
            <a:ext cx="4815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Google Shape;436;p36"/>
          <p:cNvGrpSpPr/>
          <p:nvPr/>
        </p:nvGrpSpPr>
        <p:grpSpPr>
          <a:xfrm>
            <a:off x="540000" y="539550"/>
            <a:ext cx="8216400" cy="4216800"/>
            <a:chOff x="540000" y="539550"/>
            <a:chExt cx="8216400" cy="4216800"/>
          </a:xfrm>
        </p:grpSpPr>
        <p:sp>
          <p:nvSpPr>
            <p:cNvPr id="437" name="Google Shape;437;p36"/>
            <p:cNvSpPr/>
            <p:nvPr/>
          </p:nvSpPr>
          <p:spPr>
            <a:xfrm>
              <a:off x="692400" y="691950"/>
              <a:ext cx="8064000" cy="4064400"/>
            </a:xfrm>
            <a:prstGeom prst="rect">
              <a:avLst/>
            </a:prstGeom>
            <a:solidFill>
              <a:srgbClr val="70AFC0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6"/>
            <p:cNvSpPr/>
            <p:nvPr/>
          </p:nvSpPr>
          <p:spPr>
            <a:xfrm>
              <a:off x="540000" y="539550"/>
              <a:ext cx="8064000" cy="406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540000" y="540000"/>
              <a:ext cx="8064000" cy="271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0" name="Google Shape;440;p36"/>
            <p:cNvGrpSpPr/>
            <p:nvPr/>
          </p:nvGrpSpPr>
          <p:grpSpPr>
            <a:xfrm>
              <a:off x="629040" y="627562"/>
              <a:ext cx="410826" cy="96675"/>
              <a:chOff x="941400" y="239625"/>
              <a:chExt cx="945950" cy="222600"/>
            </a:xfrm>
          </p:grpSpPr>
          <p:sp>
            <p:nvSpPr>
              <p:cNvPr id="441" name="Google Shape;441;p36"/>
              <p:cNvSpPr/>
              <p:nvPr/>
            </p:nvSpPr>
            <p:spPr>
              <a:xfrm>
                <a:off x="94140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36"/>
              <p:cNvSpPr/>
              <p:nvPr/>
            </p:nvSpPr>
            <p:spPr>
              <a:xfrm>
                <a:off x="1303075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36"/>
              <p:cNvSpPr/>
              <p:nvPr/>
            </p:nvSpPr>
            <p:spPr>
              <a:xfrm>
                <a:off x="166475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44" name="Google Shape;444;p36"/>
          <p:cNvSpPr txBox="1"/>
          <p:nvPr>
            <p:ph idx="1" type="subTitle"/>
          </p:nvPr>
        </p:nvSpPr>
        <p:spPr>
          <a:xfrm>
            <a:off x="4880982" y="2640275"/>
            <a:ext cx="2724900" cy="13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45" name="Google Shape;445;p36"/>
          <p:cNvSpPr txBox="1"/>
          <p:nvPr>
            <p:ph type="title"/>
          </p:nvPr>
        </p:nvSpPr>
        <p:spPr>
          <a:xfrm>
            <a:off x="4880982" y="1200709"/>
            <a:ext cx="3228000" cy="1196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7" name="Google Shape;447;p37"/>
          <p:cNvGrpSpPr/>
          <p:nvPr/>
        </p:nvGrpSpPr>
        <p:grpSpPr>
          <a:xfrm>
            <a:off x="540000" y="539550"/>
            <a:ext cx="8216400" cy="4216800"/>
            <a:chOff x="540000" y="539550"/>
            <a:chExt cx="8216400" cy="4216800"/>
          </a:xfrm>
        </p:grpSpPr>
        <p:sp>
          <p:nvSpPr>
            <p:cNvPr id="448" name="Google Shape;448;p37"/>
            <p:cNvSpPr/>
            <p:nvPr/>
          </p:nvSpPr>
          <p:spPr>
            <a:xfrm>
              <a:off x="692400" y="691950"/>
              <a:ext cx="8064000" cy="4064400"/>
            </a:xfrm>
            <a:prstGeom prst="rect">
              <a:avLst/>
            </a:prstGeom>
            <a:solidFill>
              <a:srgbClr val="70AFC0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7"/>
            <p:cNvSpPr/>
            <p:nvPr/>
          </p:nvSpPr>
          <p:spPr>
            <a:xfrm>
              <a:off x="540000" y="539550"/>
              <a:ext cx="8064000" cy="406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7"/>
            <p:cNvSpPr/>
            <p:nvPr/>
          </p:nvSpPr>
          <p:spPr>
            <a:xfrm>
              <a:off x="540000" y="540000"/>
              <a:ext cx="8064000" cy="271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1" name="Google Shape;451;p37"/>
            <p:cNvGrpSpPr/>
            <p:nvPr/>
          </p:nvGrpSpPr>
          <p:grpSpPr>
            <a:xfrm>
              <a:off x="629040" y="627562"/>
              <a:ext cx="410826" cy="96675"/>
              <a:chOff x="941400" y="239625"/>
              <a:chExt cx="945950" cy="222600"/>
            </a:xfrm>
          </p:grpSpPr>
          <p:sp>
            <p:nvSpPr>
              <p:cNvPr id="452" name="Google Shape;452;p37"/>
              <p:cNvSpPr/>
              <p:nvPr/>
            </p:nvSpPr>
            <p:spPr>
              <a:xfrm>
                <a:off x="94140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37"/>
              <p:cNvSpPr/>
              <p:nvPr/>
            </p:nvSpPr>
            <p:spPr>
              <a:xfrm>
                <a:off x="1303075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37"/>
              <p:cNvSpPr/>
              <p:nvPr/>
            </p:nvSpPr>
            <p:spPr>
              <a:xfrm>
                <a:off x="166475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55" name="Google Shape;455;p37"/>
          <p:cNvSpPr txBox="1"/>
          <p:nvPr>
            <p:ph idx="1" type="subTitle"/>
          </p:nvPr>
        </p:nvSpPr>
        <p:spPr>
          <a:xfrm>
            <a:off x="6380550" y="1933176"/>
            <a:ext cx="1871100" cy="17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i="1" sz="2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i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i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i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i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i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i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i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i="1"/>
            </a:lvl9pPr>
          </a:lstStyle>
          <a:p/>
        </p:txBody>
      </p:sp>
      <p:sp>
        <p:nvSpPr>
          <p:cNvPr id="456" name="Google Shape;456;p37"/>
          <p:cNvSpPr txBox="1"/>
          <p:nvPr>
            <p:ph type="title"/>
          </p:nvPr>
        </p:nvSpPr>
        <p:spPr>
          <a:xfrm>
            <a:off x="765150" y="1656726"/>
            <a:ext cx="5094900" cy="2201700"/>
          </a:xfrm>
          <a:prstGeom prst="rect">
            <a:avLst/>
          </a:prstGeom>
          <a:effectLst>
            <a:outerShdw rotWithShape="0" algn="bl" dir="3000000" dist="57150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38"/>
          <p:cNvGrpSpPr/>
          <p:nvPr/>
        </p:nvGrpSpPr>
        <p:grpSpPr>
          <a:xfrm>
            <a:off x="540000" y="539550"/>
            <a:ext cx="8216400" cy="4216800"/>
            <a:chOff x="540000" y="539550"/>
            <a:chExt cx="8216400" cy="4216800"/>
          </a:xfrm>
        </p:grpSpPr>
        <p:sp>
          <p:nvSpPr>
            <p:cNvPr id="459" name="Google Shape;459;p38"/>
            <p:cNvSpPr/>
            <p:nvPr/>
          </p:nvSpPr>
          <p:spPr>
            <a:xfrm>
              <a:off x="692400" y="691950"/>
              <a:ext cx="8064000" cy="4064400"/>
            </a:xfrm>
            <a:prstGeom prst="rect">
              <a:avLst/>
            </a:prstGeom>
            <a:solidFill>
              <a:srgbClr val="70AFC0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8"/>
            <p:cNvSpPr/>
            <p:nvPr/>
          </p:nvSpPr>
          <p:spPr>
            <a:xfrm>
              <a:off x="540000" y="539550"/>
              <a:ext cx="8064000" cy="406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8"/>
            <p:cNvSpPr/>
            <p:nvPr/>
          </p:nvSpPr>
          <p:spPr>
            <a:xfrm>
              <a:off x="540000" y="540000"/>
              <a:ext cx="8064000" cy="271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2" name="Google Shape;462;p38"/>
            <p:cNvGrpSpPr/>
            <p:nvPr/>
          </p:nvGrpSpPr>
          <p:grpSpPr>
            <a:xfrm>
              <a:off x="629040" y="627562"/>
              <a:ext cx="410826" cy="96675"/>
              <a:chOff x="941400" y="239625"/>
              <a:chExt cx="945950" cy="222600"/>
            </a:xfrm>
          </p:grpSpPr>
          <p:sp>
            <p:nvSpPr>
              <p:cNvPr id="463" name="Google Shape;463;p38"/>
              <p:cNvSpPr/>
              <p:nvPr/>
            </p:nvSpPr>
            <p:spPr>
              <a:xfrm>
                <a:off x="94140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38"/>
              <p:cNvSpPr/>
              <p:nvPr/>
            </p:nvSpPr>
            <p:spPr>
              <a:xfrm>
                <a:off x="1303075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38"/>
              <p:cNvSpPr/>
              <p:nvPr/>
            </p:nvSpPr>
            <p:spPr>
              <a:xfrm>
                <a:off x="166475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66" name="Google Shape;466;p38"/>
          <p:cNvSpPr txBox="1"/>
          <p:nvPr>
            <p:ph idx="1" type="subTitle"/>
          </p:nvPr>
        </p:nvSpPr>
        <p:spPr>
          <a:xfrm>
            <a:off x="1539849" y="2640275"/>
            <a:ext cx="2724900" cy="1356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67" name="Google Shape;467;p38"/>
          <p:cNvSpPr txBox="1"/>
          <p:nvPr>
            <p:ph type="title"/>
          </p:nvPr>
        </p:nvSpPr>
        <p:spPr>
          <a:xfrm>
            <a:off x="1036749" y="1200709"/>
            <a:ext cx="3228000" cy="1196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9"/>
          <p:cNvSpPr/>
          <p:nvPr/>
        </p:nvSpPr>
        <p:spPr>
          <a:xfrm>
            <a:off x="616200" y="692400"/>
            <a:ext cx="2525400" cy="2351100"/>
          </a:xfrm>
          <a:prstGeom prst="rect">
            <a:avLst/>
          </a:prstGeom>
          <a:solidFill>
            <a:srgbClr val="27958E">
              <a:alpha val="2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0" name="Google Shape;470;p39"/>
          <p:cNvGrpSpPr/>
          <p:nvPr/>
        </p:nvGrpSpPr>
        <p:grpSpPr>
          <a:xfrm>
            <a:off x="540000" y="540000"/>
            <a:ext cx="2525400" cy="2426850"/>
            <a:chOff x="540000" y="540000"/>
            <a:chExt cx="2525400" cy="2426850"/>
          </a:xfrm>
        </p:grpSpPr>
        <p:sp>
          <p:nvSpPr>
            <p:cNvPr id="471" name="Google Shape;471;p39"/>
            <p:cNvSpPr/>
            <p:nvPr/>
          </p:nvSpPr>
          <p:spPr>
            <a:xfrm>
              <a:off x="540000" y="615750"/>
              <a:ext cx="2525400" cy="235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540000" y="540000"/>
              <a:ext cx="2525400" cy="271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3" name="Google Shape;473;p39"/>
            <p:cNvGrpSpPr/>
            <p:nvPr/>
          </p:nvGrpSpPr>
          <p:grpSpPr>
            <a:xfrm>
              <a:off x="629040" y="627562"/>
              <a:ext cx="410826" cy="96675"/>
              <a:chOff x="941400" y="239625"/>
              <a:chExt cx="945950" cy="222600"/>
            </a:xfrm>
          </p:grpSpPr>
          <p:sp>
            <p:nvSpPr>
              <p:cNvPr id="474" name="Google Shape;474;p39"/>
              <p:cNvSpPr/>
              <p:nvPr/>
            </p:nvSpPr>
            <p:spPr>
              <a:xfrm>
                <a:off x="94140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39"/>
              <p:cNvSpPr/>
              <p:nvPr/>
            </p:nvSpPr>
            <p:spPr>
              <a:xfrm>
                <a:off x="1303075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39"/>
              <p:cNvSpPr/>
              <p:nvPr/>
            </p:nvSpPr>
            <p:spPr>
              <a:xfrm>
                <a:off x="166475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77" name="Google Shape;477;p39"/>
          <p:cNvSpPr txBox="1"/>
          <p:nvPr>
            <p:ph type="title"/>
          </p:nvPr>
        </p:nvSpPr>
        <p:spPr>
          <a:xfrm>
            <a:off x="720000" y="965100"/>
            <a:ext cx="2223300" cy="181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9" name="Google Shape;479;p40"/>
          <p:cNvGrpSpPr/>
          <p:nvPr/>
        </p:nvGrpSpPr>
        <p:grpSpPr>
          <a:xfrm>
            <a:off x="540000" y="539550"/>
            <a:ext cx="8216400" cy="4216800"/>
            <a:chOff x="540000" y="539550"/>
            <a:chExt cx="8216400" cy="4216800"/>
          </a:xfrm>
        </p:grpSpPr>
        <p:sp>
          <p:nvSpPr>
            <p:cNvPr id="480" name="Google Shape;480;p40"/>
            <p:cNvSpPr/>
            <p:nvPr/>
          </p:nvSpPr>
          <p:spPr>
            <a:xfrm>
              <a:off x="692400" y="691950"/>
              <a:ext cx="8064000" cy="4064400"/>
            </a:xfrm>
            <a:prstGeom prst="rect">
              <a:avLst/>
            </a:prstGeom>
            <a:solidFill>
              <a:srgbClr val="70AFC0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0"/>
            <p:cNvSpPr/>
            <p:nvPr/>
          </p:nvSpPr>
          <p:spPr>
            <a:xfrm>
              <a:off x="540000" y="539550"/>
              <a:ext cx="8064000" cy="406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0"/>
            <p:cNvSpPr/>
            <p:nvPr/>
          </p:nvSpPr>
          <p:spPr>
            <a:xfrm>
              <a:off x="540000" y="540000"/>
              <a:ext cx="8064000" cy="271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3" name="Google Shape;483;p40"/>
            <p:cNvGrpSpPr/>
            <p:nvPr/>
          </p:nvGrpSpPr>
          <p:grpSpPr>
            <a:xfrm>
              <a:off x="629040" y="627562"/>
              <a:ext cx="410826" cy="96675"/>
              <a:chOff x="941400" y="239625"/>
              <a:chExt cx="945950" cy="222600"/>
            </a:xfrm>
          </p:grpSpPr>
          <p:sp>
            <p:nvSpPr>
              <p:cNvPr id="484" name="Google Shape;484;p40"/>
              <p:cNvSpPr/>
              <p:nvPr/>
            </p:nvSpPr>
            <p:spPr>
              <a:xfrm>
                <a:off x="94140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40"/>
              <p:cNvSpPr/>
              <p:nvPr/>
            </p:nvSpPr>
            <p:spPr>
              <a:xfrm>
                <a:off x="1303075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40"/>
              <p:cNvSpPr/>
              <p:nvPr/>
            </p:nvSpPr>
            <p:spPr>
              <a:xfrm>
                <a:off x="166475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87" name="Google Shape;487;p40"/>
          <p:cNvSpPr txBox="1"/>
          <p:nvPr>
            <p:ph idx="1" type="subTitle"/>
          </p:nvPr>
        </p:nvSpPr>
        <p:spPr>
          <a:xfrm flipH="1">
            <a:off x="720000" y="3465350"/>
            <a:ext cx="54945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i="1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i="1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i="1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i="1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i="1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i="1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i="1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i="1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i="1"/>
            </a:lvl9pPr>
          </a:lstStyle>
          <a:p/>
        </p:txBody>
      </p:sp>
      <p:sp>
        <p:nvSpPr>
          <p:cNvPr id="488" name="Google Shape;488;p40"/>
          <p:cNvSpPr txBox="1"/>
          <p:nvPr>
            <p:ph hasCustomPrompt="1" type="title"/>
          </p:nvPr>
        </p:nvSpPr>
        <p:spPr>
          <a:xfrm>
            <a:off x="773400" y="1357308"/>
            <a:ext cx="5441100" cy="1415400"/>
          </a:xfrm>
          <a:prstGeom prst="rect">
            <a:avLst/>
          </a:prstGeom>
          <a:effectLst>
            <a:outerShdw rotWithShape="0" algn="bl" dir="3000000" dist="57150">
              <a:srgbClr val="DBDBDB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5"/>
          <p:cNvGrpSpPr/>
          <p:nvPr/>
        </p:nvGrpSpPr>
        <p:grpSpPr>
          <a:xfrm>
            <a:off x="540000" y="539550"/>
            <a:ext cx="8216400" cy="4216800"/>
            <a:chOff x="540000" y="539550"/>
            <a:chExt cx="8216400" cy="4216800"/>
          </a:xfrm>
        </p:grpSpPr>
        <p:sp>
          <p:nvSpPr>
            <p:cNvPr id="43" name="Google Shape;43;p5"/>
            <p:cNvSpPr/>
            <p:nvPr/>
          </p:nvSpPr>
          <p:spPr>
            <a:xfrm>
              <a:off x="692400" y="691950"/>
              <a:ext cx="8064000" cy="4064400"/>
            </a:xfrm>
            <a:prstGeom prst="rect">
              <a:avLst/>
            </a:prstGeom>
            <a:solidFill>
              <a:srgbClr val="70AFC0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540000" y="539550"/>
              <a:ext cx="8064000" cy="406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540000" y="540000"/>
              <a:ext cx="8064000" cy="271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" name="Google Shape;46;p5"/>
            <p:cNvGrpSpPr/>
            <p:nvPr/>
          </p:nvGrpSpPr>
          <p:grpSpPr>
            <a:xfrm>
              <a:off x="629040" y="627562"/>
              <a:ext cx="410826" cy="96675"/>
              <a:chOff x="941400" y="239625"/>
              <a:chExt cx="945950" cy="222600"/>
            </a:xfrm>
          </p:grpSpPr>
          <p:sp>
            <p:nvSpPr>
              <p:cNvPr id="47" name="Google Shape;47;p5"/>
              <p:cNvSpPr/>
              <p:nvPr/>
            </p:nvSpPr>
            <p:spPr>
              <a:xfrm>
                <a:off x="94140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5"/>
              <p:cNvSpPr/>
              <p:nvPr/>
            </p:nvSpPr>
            <p:spPr>
              <a:xfrm>
                <a:off x="1303075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5"/>
              <p:cNvSpPr/>
              <p:nvPr/>
            </p:nvSpPr>
            <p:spPr>
              <a:xfrm>
                <a:off x="166475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0" name="Google Shape;50;p5"/>
          <p:cNvSpPr txBox="1"/>
          <p:nvPr>
            <p:ph idx="1" type="subTitle"/>
          </p:nvPr>
        </p:nvSpPr>
        <p:spPr>
          <a:xfrm>
            <a:off x="1552544" y="3159478"/>
            <a:ext cx="2486100" cy="2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51" name="Google Shape;51;p5"/>
          <p:cNvSpPr txBox="1"/>
          <p:nvPr>
            <p:ph idx="2" type="subTitle"/>
          </p:nvPr>
        </p:nvSpPr>
        <p:spPr>
          <a:xfrm>
            <a:off x="1552544" y="3495675"/>
            <a:ext cx="2486100" cy="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3" type="subTitle"/>
          </p:nvPr>
        </p:nvSpPr>
        <p:spPr>
          <a:xfrm>
            <a:off x="5105369" y="3159478"/>
            <a:ext cx="2486100" cy="2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53" name="Google Shape;53;p5"/>
          <p:cNvSpPr txBox="1"/>
          <p:nvPr>
            <p:ph idx="4" type="subTitle"/>
          </p:nvPr>
        </p:nvSpPr>
        <p:spPr>
          <a:xfrm>
            <a:off x="5105369" y="3495675"/>
            <a:ext cx="2486100" cy="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type="title"/>
          </p:nvPr>
        </p:nvSpPr>
        <p:spPr>
          <a:xfrm>
            <a:off x="2164500" y="921000"/>
            <a:ext cx="4815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" name="Google Shape;491;p42"/>
          <p:cNvGrpSpPr/>
          <p:nvPr/>
        </p:nvGrpSpPr>
        <p:grpSpPr>
          <a:xfrm>
            <a:off x="540000" y="539550"/>
            <a:ext cx="8216400" cy="4216800"/>
            <a:chOff x="540000" y="539550"/>
            <a:chExt cx="8216400" cy="4216800"/>
          </a:xfrm>
        </p:grpSpPr>
        <p:sp>
          <p:nvSpPr>
            <p:cNvPr id="492" name="Google Shape;492;p42"/>
            <p:cNvSpPr/>
            <p:nvPr/>
          </p:nvSpPr>
          <p:spPr>
            <a:xfrm>
              <a:off x="692400" y="691950"/>
              <a:ext cx="8064000" cy="4064400"/>
            </a:xfrm>
            <a:prstGeom prst="rect">
              <a:avLst/>
            </a:prstGeom>
            <a:solidFill>
              <a:srgbClr val="70AFC0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2"/>
            <p:cNvSpPr/>
            <p:nvPr/>
          </p:nvSpPr>
          <p:spPr>
            <a:xfrm>
              <a:off x="540000" y="539550"/>
              <a:ext cx="8064000" cy="406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2"/>
            <p:cNvSpPr/>
            <p:nvPr/>
          </p:nvSpPr>
          <p:spPr>
            <a:xfrm>
              <a:off x="540000" y="540000"/>
              <a:ext cx="8064000" cy="271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5" name="Google Shape;495;p42"/>
            <p:cNvGrpSpPr/>
            <p:nvPr/>
          </p:nvGrpSpPr>
          <p:grpSpPr>
            <a:xfrm>
              <a:off x="629040" y="627562"/>
              <a:ext cx="410826" cy="96675"/>
              <a:chOff x="941400" y="239625"/>
              <a:chExt cx="945950" cy="222600"/>
            </a:xfrm>
          </p:grpSpPr>
          <p:sp>
            <p:nvSpPr>
              <p:cNvPr id="496" name="Google Shape;496;p42"/>
              <p:cNvSpPr/>
              <p:nvPr/>
            </p:nvSpPr>
            <p:spPr>
              <a:xfrm>
                <a:off x="94140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42"/>
              <p:cNvSpPr/>
              <p:nvPr/>
            </p:nvSpPr>
            <p:spPr>
              <a:xfrm>
                <a:off x="1303075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42"/>
              <p:cNvSpPr/>
              <p:nvPr/>
            </p:nvSpPr>
            <p:spPr>
              <a:xfrm>
                <a:off x="166475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99" name="Google Shape;499;p42"/>
          <p:cNvSpPr txBox="1"/>
          <p:nvPr>
            <p:ph idx="1" type="subTitle"/>
          </p:nvPr>
        </p:nvSpPr>
        <p:spPr>
          <a:xfrm>
            <a:off x="3570750" y="2919209"/>
            <a:ext cx="2002200" cy="29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500" name="Google Shape;500;p42"/>
          <p:cNvSpPr txBox="1"/>
          <p:nvPr>
            <p:ph idx="2" type="subTitle"/>
          </p:nvPr>
        </p:nvSpPr>
        <p:spPr>
          <a:xfrm>
            <a:off x="6298875" y="2919209"/>
            <a:ext cx="2002200" cy="29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501" name="Google Shape;501;p42"/>
          <p:cNvSpPr txBox="1"/>
          <p:nvPr>
            <p:ph idx="3" type="subTitle"/>
          </p:nvPr>
        </p:nvSpPr>
        <p:spPr>
          <a:xfrm>
            <a:off x="842925" y="3248358"/>
            <a:ext cx="2002200" cy="9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02" name="Google Shape;502;p42"/>
          <p:cNvSpPr txBox="1"/>
          <p:nvPr>
            <p:ph idx="4" type="subTitle"/>
          </p:nvPr>
        </p:nvSpPr>
        <p:spPr>
          <a:xfrm>
            <a:off x="842925" y="2919209"/>
            <a:ext cx="2002200" cy="29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503" name="Google Shape;503;p42"/>
          <p:cNvSpPr txBox="1"/>
          <p:nvPr>
            <p:ph hasCustomPrompt="1" type="title"/>
          </p:nvPr>
        </p:nvSpPr>
        <p:spPr>
          <a:xfrm>
            <a:off x="1509075" y="2105325"/>
            <a:ext cx="6699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i="1" sz="4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9pPr>
          </a:lstStyle>
          <a:p>
            <a:r>
              <a:t>xx%</a:t>
            </a:r>
          </a:p>
        </p:txBody>
      </p:sp>
      <p:sp>
        <p:nvSpPr>
          <p:cNvPr id="504" name="Google Shape;504;p42"/>
          <p:cNvSpPr txBox="1"/>
          <p:nvPr>
            <p:ph hasCustomPrompt="1" idx="5" type="title"/>
          </p:nvPr>
        </p:nvSpPr>
        <p:spPr>
          <a:xfrm>
            <a:off x="4238100" y="2105325"/>
            <a:ext cx="6675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i="1" sz="4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9pPr>
          </a:lstStyle>
          <a:p>
            <a:r>
              <a:t>xx%</a:t>
            </a:r>
          </a:p>
        </p:txBody>
      </p:sp>
      <p:sp>
        <p:nvSpPr>
          <p:cNvPr id="505" name="Google Shape;505;p42"/>
          <p:cNvSpPr txBox="1"/>
          <p:nvPr>
            <p:ph hasCustomPrompt="1" idx="6" type="title"/>
          </p:nvPr>
        </p:nvSpPr>
        <p:spPr>
          <a:xfrm>
            <a:off x="6967425" y="2105325"/>
            <a:ext cx="6675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i="1" sz="4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9pPr>
          </a:lstStyle>
          <a:p>
            <a:r>
              <a:t>xx%</a:t>
            </a:r>
          </a:p>
        </p:txBody>
      </p:sp>
      <p:sp>
        <p:nvSpPr>
          <p:cNvPr id="506" name="Google Shape;506;p42"/>
          <p:cNvSpPr txBox="1"/>
          <p:nvPr>
            <p:ph idx="7" type="subTitle"/>
          </p:nvPr>
        </p:nvSpPr>
        <p:spPr>
          <a:xfrm>
            <a:off x="3570750" y="3248358"/>
            <a:ext cx="2002200" cy="9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07" name="Google Shape;507;p42"/>
          <p:cNvSpPr txBox="1"/>
          <p:nvPr>
            <p:ph idx="8" type="subTitle"/>
          </p:nvPr>
        </p:nvSpPr>
        <p:spPr>
          <a:xfrm>
            <a:off x="6298875" y="3248358"/>
            <a:ext cx="2002200" cy="9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08" name="Google Shape;508;p42"/>
          <p:cNvSpPr txBox="1"/>
          <p:nvPr>
            <p:ph idx="9" type="title"/>
          </p:nvPr>
        </p:nvSpPr>
        <p:spPr>
          <a:xfrm>
            <a:off x="720000" y="9210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"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p43"/>
          <p:cNvGrpSpPr/>
          <p:nvPr/>
        </p:nvGrpSpPr>
        <p:grpSpPr>
          <a:xfrm>
            <a:off x="540000" y="539550"/>
            <a:ext cx="8216400" cy="4216800"/>
            <a:chOff x="540000" y="539550"/>
            <a:chExt cx="8216400" cy="4216800"/>
          </a:xfrm>
        </p:grpSpPr>
        <p:sp>
          <p:nvSpPr>
            <p:cNvPr id="511" name="Google Shape;511;p43"/>
            <p:cNvSpPr/>
            <p:nvPr/>
          </p:nvSpPr>
          <p:spPr>
            <a:xfrm>
              <a:off x="692400" y="691950"/>
              <a:ext cx="8064000" cy="4064400"/>
            </a:xfrm>
            <a:prstGeom prst="rect">
              <a:avLst/>
            </a:prstGeom>
            <a:solidFill>
              <a:srgbClr val="70AFC0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3"/>
            <p:cNvSpPr/>
            <p:nvPr/>
          </p:nvSpPr>
          <p:spPr>
            <a:xfrm>
              <a:off x="540000" y="539550"/>
              <a:ext cx="8064000" cy="406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3"/>
            <p:cNvSpPr/>
            <p:nvPr/>
          </p:nvSpPr>
          <p:spPr>
            <a:xfrm>
              <a:off x="540000" y="540000"/>
              <a:ext cx="8064000" cy="271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4" name="Google Shape;514;p43"/>
            <p:cNvGrpSpPr/>
            <p:nvPr/>
          </p:nvGrpSpPr>
          <p:grpSpPr>
            <a:xfrm>
              <a:off x="629040" y="627562"/>
              <a:ext cx="410826" cy="96675"/>
              <a:chOff x="941400" y="239625"/>
              <a:chExt cx="945950" cy="222600"/>
            </a:xfrm>
          </p:grpSpPr>
          <p:sp>
            <p:nvSpPr>
              <p:cNvPr id="515" name="Google Shape;515;p43"/>
              <p:cNvSpPr/>
              <p:nvPr/>
            </p:nvSpPr>
            <p:spPr>
              <a:xfrm>
                <a:off x="94140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43"/>
              <p:cNvSpPr/>
              <p:nvPr/>
            </p:nvSpPr>
            <p:spPr>
              <a:xfrm>
                <a:off x="1303075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43"/>
              <p:cNvSpPr/>
              <p:nvPr/>
            </p:nvSpPr>
            <p:spPr>
              <a:xfrm>
                <a:off x="166475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18" name="Google Shape;518;p43"/>
          <p:cNvSpPr txBox="1"/>
          <p:nvPr>
            <p:ph idx="1" type="subTitle"/>
          </p:nvPr>
        </p:nvSpPr>
        <p:spPr>
          <a:xfrm>
            <a:off x="3570750" y="3126136"/>
            <a:ext cx="20022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519" name="Google Shape;519;p43"/>
          <p:cNvSpPr txBox="1"/>
          <p:nvPr>
            <p:ph idx="2" type="subTitle"/>
          </p:nvPr>
        </p:nvSpPr>
        <p:spPr>
          <a:xfrm>
            <a:off x="6298875" y="3126136"/>
            <a:ext cx="20022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520" name="Google Shape;520;p43"/>
          <p:cNvSpPr txBox="1"/>
          <p:nvPr>
            <p:ph idx="3" type="subTitle"/>
          </p:nvPr>
        </p:nvSpPr>
        <p:spPr>
          <a:xfrm>
            <a:off x="842925" y="3495829"/>
            <a:ext cx="2002200" cy="9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21" name="Google Shape;521;p43"/>
          <p:cNvSpPr txBox="1"/>
          <p:nvPr>
            <p:ph idx="4" type="subTitle"/>
          </p:nvPr>
        </p:nvSpPr>
        <p:spPr>
          <a:xfrm>
            <a:off x="842925" y="3126136"/>
            <a:ext cx="20022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522" name="Google Shape;522;p43"/>
          <p:cNvSpPr txBox="1"/>
          <p:nvPr>
            <p:ph hasCustomPrompt="1" type="title"/>
          </p:nvPr>
        </p:nvSpPr>
        <p:spPr>
          <a:xfrm>
            <a:off x="1509075" y="2354570"/>
            <a:ext cx="6699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i="1" sz="4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9pPr>
          </a:lstStyle>
          <a:p>
            <a:r>
              <a:t>xx%</a:t>
            </a:r>
          </a:p>
        </p:txBody>
      </p:sp>
      <p:sp>
        <p:nvSpPr>
          <p:cNvPr id="523" name="Google Shape;523;p43"/>
          <p:cNvSpPr txBox="1"/>
          <p:nvPr>
            <p:ph hasCustomPrompt="1" idx="5" type="title"/>
          </p:nvPr>
        </p:nvSpPr>
        <p:spPr>
          <a:xfrm>
            <a:off x="4238100" y="2354570"/>
            <a:ext cx="6675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i="1" sz="4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9pPr>
          </a:lstStyle>
          <a:p>
            <a:r>
              <a:t>xx%</a:t>
            </a:r>
          </a:p>
        </p:txBody>
      </p:sp>
      <p:sp>
        <p:nvSpPr>
          <p:cNvPr id="524" name="Google Shape;524;p43"/>
          <p:cNvSpPr txBox="1"/>
          <p:nvPr>
            <p:ph hasCustomPrompt="1" idx="6" type="title"/>
          </p:nvPr>
        </p:nvSpPr>
        <p:spPr>
          <a:xfrm>
            <a:off x="6967425" y="2354570"/>
            <a:ext cx="6675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i="1" sz="4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Zilla Slab"/>
              <a:buNone/>
              <a:defRPr b="1" i="1" sz="4000">
                <a:latin typeface="Zilla Slab"/>
                <a:ea typeface="Zilla Slab"/>
                <a:cs typeface="Zilla Slab"/>
                <a:sym typeface="Zilla Slab"/>
              </a:defRPr>
            </a:lvl9pPr>
          </a:lstStyle>
          <a:p>
            <a:r>
              <a:t>xx%</a:t>
            </a:r>
          </a:p>
        </p:txBody>
      </p:sp>
      <p:sp>
        <p:nvSpPr>
          <p:cNvPr id="525" name="Google Shape;525;p43"/>
          <p:cNvSpPr txBox="1"/>
          <p:nvPr>
            <p:ph idx="7" type="subTitle"/>
          </p:nvPr>
        </p:nvSpPr>
        <p:spPr>
          <a:xfrm>
            <a:off x="3570750" y="3495829"/>
            <a:ext cx="2002200" cy="9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26" name="Google Shape;526;p43"/>
          <p:cNvSpPr txBox="1"/>
          <p:nvPr>
            <p:ph idx="8" type="subTitle"/>
          </p:nvPr>
        </p:nvSpPr>
        <p:spPr>
          <a:xfrm>
            <a:off x="6298875" y="3495829"/>
            <a:ext cx="2002200" cy="9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27" name="Google Shape;527;p43"/>
          <p:cNvSpPr txBox="1"/>
          <p:nvPr>
            <p:ph idx="9" type="title"/>
          </p:nvPr>
        </p:nvSpPr>
        <p:spPr>
          <a:xfrm>
            <a:off x="2164500" y="921000"/>
            <a:ext cx="4815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2_1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44"/>
          <p:cNvGrpSpPr/>
          <p:nvPr/>
        </p:nvGrpSpPr>
        <p:grpSpPr>
          <a:xfrm>
            <a:off x="540000" y="539550"/>
            <a:ext cx="8216400" cy="4216800"/>
            <a:chOff x="540000" y="539550"/>
            <a:chExt cx="8216400" cy="4216800"/>
          </a:xfrm>
        </p:grpSpPr>
        <p:sp>
          <p:nvSpPr>
            <p:cNvPr id="530" name="Google Shape;530;p44"/>
            <p:cNvSpPr/>
            <p:nvPr/>
          </p:nvSpPr>
          <p:spPr>
            <a:xfrm>
              <a:off x="692400" y="691950"/>
              <a:ext cx="8064000" cy="4064400"/>
            </a:xfrm>
            <a:prstGeom prst="rect">
              <a:avLst/>
            </a:prstGeom>
            <a:solidFill>
              <a:srgbClr val="70AFC0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4"/>
            <p:cNvSpPr/>
            <p:nvPr/>
          </p:nvSpPr>
          <p:spPr>
            <a:xfrm>
              <a:off x="540000" y="539550"/>
              <a:ext cx="8064000" cy="406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4"/>
            <p:cNvSpPr/>
            <p:nvPr/>
          </p:nvSpPr>
          <p:spPr>
            <a:xfrm>
              <a:off x="540000" y="540000"/>
              <a:ext cx="8064000" cy="271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3" name="Google Shape;533;p44"/>
            <p:cNvGrpSpPr/>
            <p:nvPr/>
          </p:nvGrpSpPr>
          <p:grpSpPr>
            <a:xfrm>
              <a:off x="629040" y="627562"/>
              <a:ext cx="410826" cy="96675"/>
              <a:chOff x="941400" y="239625"/>
              <a:chExt cx="945950" cy="222600"/>
            </a:xfrm>
          </p:grpSpPr>
          <p:sp>
            <p:nvSpPr>
              <p:cNvPr id="534" name="Google Shape;534;p44"/>
              <p:cNvSpPr/>
              <p:nvPr/>
            </p:nvSpPr>
            <p:spPr>
              <a:xfrm>
                <a:off x="94140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44"/>
              <p:cNvSpPr/>
              <p:nvPr/>
            </p:nvSpPr>
            <p:spPr>
              <a:xfrm>
                <a:off x="1303075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44"/>
              <p:cNvSpPr/>
              <p:nvPr/>
            </p:nvSpPr>
            <p:spPr>
              <a:xfrm>
                <a:off x="166475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37" name="Google Shape;537;p44"/>
          <p:cNvSpPr txBox="1"/>
          <p:nvPr>
            <p:ph type="title"/>
          </p:nvPr>
        </p:nvSpPr>
        <p:spPr>
          <a:xfrm>
            <a:off x="720000" y="9210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538" name="Google Shape;538;p44"/>
          <p:cNvSpPr txBox="1"/>
          <p:nvPr>
            <p:ph idx="1" type="subTitle"/>
          </p:nvPr>
        </p:nvSpPr>
        <p:spPr>
          <a:xfrm>
            <a:off x="1924484" y="3441344"/>
            <a:ext cx="22098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2000"/>
            </a:lvl9pPr>
          </a:lstStyle>
          <a:p/>
        </p:txBody>
      </p:sp>
      <p:sp>
        <p:nvSpPr>
          <p:cNvPr id="539" name="Google Shape;539;p44"/>
          <p:cNvSpPr txBox="1"/>
          <p:nvPr>
            <p:ph idx="2" type="subTitle"/>
          </p:nvPr>
        </p:nvSpPr>
        <p:spPr>
          <a:xfrm>
            <a:off x="1924491" y="3780525"/>
            <a:ext cx="22098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40" name="Google Shape;540;p44"/>
          <p:cNvSpPr txBox="1"/>
          <p:nvPr>
            <p:ph idx="3" type="subTitle"/>
          </p:nvPr>
        </p:nvSpPr>
        <p:spPr>
          <a:xfrm>
            <a:off x="5009706" y="3441344"/>
            <a:ext cx="22098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2000"/>
            </a:lvl9pPr>
          </a:lstStyle>
          <a:p/>
        </p:txBody>
      </p:sp>
      <p:sp>
        <p:nvSpPr>
          <p:cNvPr id="541" name="Google Shape;541;p44"/>
          <p:cNvSpPr txBox="1"/>
          <p:nvPr>
            <p:ph idx="4" type="subTitle"/>
          </p:nvPr>
        </p:nvSpPr>
        <p:spPr>
          <a:xfrm>
            <a:off x="5009716" y="3780525"/>
            <a:ext cx="22098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1"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" name="Google Shape;543;p45"/>
          <p:cNvGrpSpPr/>
          <p:nvPr/>
        </p:nvGrpSpPr>
        <p:grpSpPr>
          <a:xfrm>
            <a:off x="540000" y="539550"/>
            <a:ext cx="8216400" cy="4216800"/>
            <a:chOff x="540000" y="539550"/>
            <a:chExt cx="8216400" cy="4216800"/>
          </a:xfrm>
        </p:grpSpPr>
        <p:sp>
          <p:nvSpPr>
            <p:cNvPr id="544" name="Google Shape;544;p45"/>
            <p:cNvSpPr/>
            <p:nvPr/>
          </p:nvSpPr>
          <p:spPr>
            <a:xfrm>
              <a:off x="692400" y="691950"/>
              <a:ext cx="8064000" cy="4064400"/>
            </a:xfrm>
            <a:prstGeom prst="rect">
              <a:avLst/>
            </a:prstGeom>
            <a:solidFill>
              <a:srgbClr val="70AFC0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5"/>
            <p:cNvSpPr/>
            <p:nvPr/>
          </p:nvSpPr>
          <p:spPr>
            <a:xfrm>
              <a:off x="540000" y="539550"/>
              <a:ext cx="8064000" cy="406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5"/>
            <p:cNvSpPr/>
            <p:nvPr/>
          </p:nvSpPr>
          <p:spPr>
            <a:xfrm>
              <a:off x="540000" y="540000"/>
              <a:ext cx="8064000" cy="271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7" name="Google Shape;547;p45"/>
            <p:cNvGrpSpPr/>
            <p:nvPr/>
          </p:nvGrpSpPr>
          <p:grpSpPr>
            <a:xfrm>
              <a:off x="629040" y="627562"/>
              <a:ext cx="410826" cy="96675"/>
              <a:chOff x="941400" y="239625"/>
              <a:chExt cx="945950" cy="222600"/>
            </a:xfrm>
          </p:grpSpPr>
          <p:sp>
            <p:nvSpPr>
              <p:cNvPr id="548" name="Google Shape;548;p45"/>
              <p:cNvSpPr/>
              <p:nvPr/>
            </p:nvSpPr>
            <p:spPr>
              <a:xfrm>
                <a:off x="94140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45"/>
              <p:cNvSpPr/>
              <p:nvPr/>
            </p:nvSpPr>
            <p:spPr>
              <a:xfrm>
                <a:off x="1303075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45"/>
              <p:cNvSpPr/>
              <p:nvPr/>
            </p:nvSpPr>
            <p:spPr>
              <a:xfrm>
                <a:off x="166475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51" name="Google Shape;551;p45"/>
          <p:cNvSpPr txBox="1"/>
          <p:nvPr>
            <p:ph type="title"/>
          </p:nvPr>
        </p:nvSpPr>
        <p:spPr>
          <a:xfrm>
            <a:off x="720000" y="9210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552" name="Google Shape;552;p45"/>
          <p:cNvSpPr txBox="1"/>
          <p:nvPr>
            <p:ph idx="1" type="body"/>
          </p:nvPr>
        </p:nvSpPr>
        <p:spPr>
          <a:xfrm>
            <a:off x="1713750" y="1887625"/>
            <a:ext cx="5716500" cy="23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4" name="Google Shape;554;p46"/>
          <p:cNvGrpSpPr/>
          <p:nvPr/>
        </p:nvGrpSpPr>
        <p:grpSpPr>
          <a:xfrm>
            <a:off x="540000" y="539550"/>
            <a:ext cx="8216400" cy="4216800"/>
            <a:chOff x="540000" y="539550"/>
            <a:chExt cx="8216400" cy="4216800"/>
          </a:xfrm>
        </p:grpSpPr>
        <p:sp>
          <p:nvSpPr>
            <p:cNvPr id="555" name="Google Shape;555;p46"/>
            <p:cNvSpPr/>
            <p:nvPr/>
          </p:nvSpPr>
          <p:spPr>
            <a:xfrm>
              <a:off x="692400" y="691950"/>
              <a:ext cx="8064000" cy="4064400"/>
            </a:xfrm>
            <a:prstGeom prst="rect">
              <a:avLst/>
            </a:prstGeom>
            <a:solidFill>
              <a:srgbClr val="70AFC0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6"/>
            <p:cNvSpPr/>
            <p:nvPr/>
          </p:nvSpPr>
          <p:spPr>
            <a:xfrm>
              <a:off x="540000" y="539550"/>
              <a:ext cx="8064000" cy="406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6"/>
            <p:cNvSpPr/>
            <p:nvPr/>
          </p:nvSpPr>
          <p:spPr>
            <a:xfrm>
              <a:off x="540000" y="540000"/>
              <a:ext cx="8064000" cy="271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8" name="Google Shape;558;p46"/>
            <p:cNvGrpSpPr/>
            <p:nvPr/>
          </p:nvGrpSpPr>
          <p:grpSpPr>
            <a:xfrm>
              <a:off x="629040" y="627562"/>
              <a:ext cx="410826" cy="96675"/>
              <a:chOff x="941400" y="239625"/>
              <a:chExt cx="945950" cy="222600"/>
            </a:xfrm>
          </p:grpSpPr>
          <p:sp>
            <p:nvSpPr>
              <p:cNvPr id="559" name="Google Shape;559;p46"/>
              <p:cNvSpPr/>
              <p:nvPr/>
            </p:nvSpPr>
            <p:spPr>
              <a:xfrm>
                <a:off x="94140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46"/>
              <p:cNvSpPr/>
              <p:nvPr/>
            </p:nvSpPr>
            <p:spPr>
              <a:xfrm>
                <a:off x="1303075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46"/>
              <p:cNvSpPr/>
              <p:nvPr/>
            </p:nvSpPr>
            <p:spPr>
              <a:xfrm>
                <a:off x="166475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62" name="Google Shape;562;p46"/>
          <p:cNvSpPr txBox="1"/>
          <p:nvPr>
            <p:ph type="title"/>
          </p:nvPr>
        </p:nvSpPr>
        <p:spPr>
          <a:xfrm>
            <a:off x="720000" y="9210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4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47"/>
          <p:cNvGrpSpPr/>
          <p:nvPr/>
        </p:nvGrpSpPr>
        <p:grpSpPr>
          <a:xfrm>
            <a:off x="540000" y="539550"/>
            <a:ext cx="8216400" cy="4216800"/>
            <a:chOff x="540000" y="539550"/>
            <a:chExt cx="8216400" cy="4216800"/>
          </a:xfrm>
        </p:grpSpPr>
        <p:sp>
          <p:nvSpPr>
            <p:cNvPr id="565" name="Google Shape;565;p47"/>
            <p:cNvSpPr/>
            <p:nvPr/>
          </p:nvSpPr>
          <p:spPr>
            <a:xfrm>
              <a:off x="692400" y="691950"/>
              <a:ext cx="8064000" cy="4064400"/>
            </a:xfrm>
            <a:prstGeom prst="rect">
              <a:avLst/>
            </a:prstGeom>
            <a:solidFill>
              <a:srgbClr val="70AFC0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7"/>
            <p:cNvSpPr/>
            <p:nvPr/>
          </p:nvSpPr>
          <p:spPr>
            <a:xfrm>
              <a:off x="540000" y="539550"/>
              <a:ext cx="8064000" cy="406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7"/>
            <p:cNvSpPr/>
            <p:nvPr/>
          </p:nvSpPr>
          <p:spPr>
            <a:xfrm>
              <a:off x="540000" y="540000"/>
              <a:ext cx="8064000" cy="271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8" name="Google Shape;568;p47"/>
            <p:cNvGrpSpPr/>
            <p:nvPr/>
          </p:nvGrpSpPr>
          <p:grpSpPr>
            <a:xfrm>
              <a:off x="629040" y="627562"/>
              <a:ext cx="410826" cy="96675"/>
              <a:chOff x="941400" y="239625"/>
              <a:chExt cx="945950" cy="222600"/>
            </a:xfrm>
          </p:grpSpPr>
          <p:sp>
            <p:nvSpPr>
              <p:cNvPr id="569" name="Google Shape;569;p47"/>
              <p:cNvSpPr/>
              <p:nvPr/>
            </p:nvSpPr>
            <p:spPr>
              <a:xfrm>
                <a:off x="94140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47"/>
              <p:cNvSpPr/>
              <p:nvPr/>
            </p:nvSpPr>
            <p:spPr>
              <a:xfrm>
                <a:off x="1303075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47"/>
              <p:cNvSpPr/>
              <p:nvPr/>
            </p:nvSpPr>
            <p:spPr>
              <a:xfrm>
                <a:off x="166475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72" name="Google Shape;572;p47"/>
          <p:cNvSpPr txBox="1"/>
          <p:nvPr>
            <p:ph idx="1" type="subTitle"/>
          </p:nvPr>
        </p:nvSpPr>
        <p:spPr>
          <a:xfrm>
            <a:off x="1842975" y="2043724"/>
            <a:ext cx="2152800" cy="2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2000"/>
            </a:lvl9pPr>
          </a:lstStyle>
          <a:p/>
        </p:txBody>
      </p:sp>
      <p:sp>
        <p:nvSpPr>
          <p:cNvPr id="573" name="Google Shape;573;p47"/>
          <p:cNvSpPr txBox="1"/>
          <p:nvPr>
            <p:ph idx="2" type="subTitle"/>
          </p:nvPr>
        </p:nvSpPr>
        <p:spPr>
          <a:xfrm>
            <a:off x="1842974" y="2287278"/>
            <a:ext cx="21528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74" name="Google Shape;574;p47"/>
          <p:cNvSpPr txBox="1"/>
          <p:nvPr>
            <p:ph idx="3" type="subTitle"/>
          </p:nvPr>
        </p:nvSpPr>
        <p:spPr>
          <a:xfrm>
            <a:off x="5676750" y="2043724"/>
            <a:ext cx="2152800" cy="2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2000"/>
            </a:lvl9pPr>
          </a:lstStyle>
          <a:p/>
        </p:txBody>
      </p:sp>
      <p:sp>
        <p:nvSpPr>
          <p:cNvPr id="575" name="Google Shape;575;p47"/>
          <p:cNvSpPr txBox="1"/>
          <p:nvPr>
            <p:ph idx="4" type="subTitle"/>
          </p:nvPr>
        </p:nvSpPr>
        <p:spPr>
          <a:xfrm>
            <a:off x="5676749" y="2287278"/>
            <a:ext cx="21528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76" name="Google Shape;576;p47"/>
          <p:cNvSpPr txBox="1"/>
          <p:nvPr>
            <p:ph idx="5" type="subTitle"/>
          </p:nvPr>
        </p:nvSpPr>
        <p:spPr>
          <a:xfrm>
            <a:off x="1842975" y="3421241"/>
            <a:ext cx="2152800" cy="2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2000"/>
            </a:lvl9pPr>
          </a:lstStyle>
          <a:p/>
        </p:txBody>
      </p:sp>
      <p:sp>
        <p:nvSpPr>
          <p:cNvPr id="577" name="Google Shape;577;p47"/>
          <p:cNvSpPr txBox="1"/>
          <p:nvPr>
            <p:ph idx="6" type="subTitle"/>
          </p:nvPr>
        </p:nvSpPr>
        <p:spPr>
          <a:xfrm>
            <a:off x="1842974" y="3675100"/>
            <a:ext cx="21528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78" name="Google Shape;578;p47"/>
          <p:cNvSpPr txBox="1"/>
          <p:nvPr>
            <p:ph idx="7" type="subTitle"/>
          </p:nvPr>
        </p:nvSpPr>
        <p:spPr>
          <a:xfrm>
            <a:off x="5676750" y="3421241"/>
            <a:ext cx="2152800" cy="2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20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2000"/>
            </a:lvl9pPr>
          </a:lstStyle>
          <a:p/>
        </p:txBody>
      </p:sp>
      <p:sp>
        <p:nvSpPr>
          <p:cNvPr id="579" name="Google Shape;579;p47"/>
          <p:cNvSpPr txBox="1"/>
          <p:nvPr>
            <p:ph idx="8" type="subTitle"/>
          </p:nvPr>
        </p:nvSpPr>
        <p:spPr>
          <a:xfrm>
            <a:off x="5676749" y="3675100"/>
            <a:ext cx="21528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80" name="Google Shape;580;p47"/>
          <p:cNvSpPr txBox="1"/>
          <p:nvPr>
            <p:ph type="title"/>
          </p:nvPr>
        </p:nvSpPr>
        <p:spPr>
          <a:xfrm>
            <a:off x="720000" y="9210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2" name="Google Shape;582;p48"/>
          <p:cNvGrpSpPr/>
          <p:nvPr/>
        </p:nvGrpSpPr>
        <p:grpSpPr>
          <a:xfrm>
            <a:off x="540000" y="539550"/>
            <a:ext cx="8216400" cy="4216800"/>
            <a:chOff x="540000" y="539550"/>
            <a:chExt cx="8216400" cy="4216800"/>
          </a:xfrm>
        </p:grpSpPr>
        <p:sp>
          <p:nvSpPr>
            <p:cNvPr id="583" name="Google Shape;583;p48"/>
            <p:cNvSpPr/>
            <p:nvPr/>
          </p:nvSpPr>
          <p:spPr>
            <a:xfrm>
              <a:off x="692400" y="691950"/>
              <a:ext cx="8064000" cy="4064400"/>
            </a:xfrm>
            <a:prstGeom prst="rect">
              <a:avLst/>
            </a:prstGeom>
            <a:solidFill>
              <a:srgbClr val="70AFC0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8"/>
            <p:cNvSpPr/>
            <p:nvPr/>
          </p:nvSpPr>
          <p:spPr>
            <a:xfrm>
              <a:off x="540000" y="539550"/>
              <a:ext cx="8064000" cy="406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8"/>
            <p:cNvSpPr/>
            <p:nvPr/>
          </p:nvSpPr>
          <p:spPr>
            <a:xfrm>
              <a:off x="540000" y="540000"/>
              <a:ext cx="8064000" cy="271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6" name="Google Shape;586;p48"/>
            <p:cNvGrpSpPr/>
            <p:nvPr/>
          </p:nvGrpSpPr>
          <p:grpSpPr>
            <a:xfrm>
              <a:off x="629040" y="627562"/>
              <a:ext cx="410826" cy="96675"/>
              <a:chOff x="941400" y="239625"/>
              <a:chExt cx="945950" cy="222600"/>
            </a:xfrm>
          </p:grpSpPr>
          <p:sp>
            <p:nvSpPr>
              <p:cNvPr id="587" name="Google Shape;587;p48"/>
              <p:cNvSpPr/>
              <p:nvPr/>
            </p:nvSpPr>
            <p:spPr>
              <a:xfrm>
                <a:off x="94140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48"/>
              <p:cNvSpPr/>
              <p:nvPr/>
            </p:nvSpPr>
            <p:spPr>
              <a:xfrm>
                <a:off x="1303075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48"/>
              <p:cNvSpPr/>
              <p:nvPr/>
            </p:nvSpPr>
            <p:spPr>
              <a:xfrm>
                <a:off x="166475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90" name="Google Shape;590;p48"/>
          <p:cNvSpPr txBox="1"/>
          <p:nvPr>
            <p:ph type="title"/>
          </p:nvPr>
        </p:nvSpPr>
        <p:spPr>
          <a:xfrm>
            <a:off x="720000" y="9210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591" name="Google Shape;591;p48"/>
          <p:cNvSpPr txBox="1"/>
          <p:nvPr>
            <p:ph idx="1" type="subTitle"/>
          </p:nvPr>
        </p:nvSpPr>
        <p:spPr>
          <a:xfrm>
            <a:off x="842925" y="1951346"/>
            <a:ext cx="2002200" cy="292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592" name="Google Shape;592;p48"/>
          <p:cNvSpPr txBox="1"/>
          <p:nvPr>
            <p:ph idx="2" type="subTitle"/>
          </p:nvPr>
        </p:nvSpPr>
        <p:spPr>
          <a:xfrm>
            <a:off x="842925" y="2288588"/>
            <a:ext cx="2002200" cy="612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3" name="Google Shape;593;p48"/>
          <p:cNvSpPr txBox="1"/>
          <p:nvPr>
            <p:ph idx="3" type="subTitle"/>
          </p:nvPr>
        </p:nvSpPr>
        <p:spPr>
          <a:xfrm>
            <a:off x="3570750" y="1951346"/>
            <a:ext cx="2002200" cy="292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594" name="Google Shape;594;p48"/>
          <p:cNvSpPr txBox="1"/>
          <p:nvPr>
            <p:ph idx="4" type="subTitle"/>
          </p:nvPr>
        </p:nvSpPr>
        <p:spPr>
          <a:xfrm>
            <a:off x="3570750" y="2288588"/>
            <a:ext cx="2002200" cy="612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48"/>
          <p:cNvSpPr txBox="1"/>
          <p:nvPr>
            <p:ph idx="5" type="subTitle"/>
          </p:nvPr>
        </p:nvSpPr>
        <p:spPr>
          <a:xfrm>
            <a:off x="6298800" y="1951346"/>
            <a:ext cx="2002200" cy="292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596" name="Google Shape;596;p48"/>
          <p:cNvSpPr txBox="1"/>
          <p:nvPr>
            <p:ph idx="6" type="subTitle"/>
          </p:nvPr>
        </p:nvSpPr>
        <p:spPr>
          <a:xfrm>
            <a:off x="6298800" y="2288588"/>
            <a:ext cx="2002200" cy="612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48"/>
          <p:cNvSpPr txBox="1"/>
          <p:nvPr>
            <p:ph idx="7" type="subTitle"/>
          </p:nvPr>
        </p:nvSpPr>
        <p:spPr>
          <a:xfrm>
            <a:off x="842925" y="3479322"/>
            <a:ext cx="2002200" cy="292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598" name="Google Shape;598;p48"/>
          <p:cNvSpPr txBox="1"/>
          <p:nvPr>
            <p:ph idx="8" type="subTitle"/>
          </p:nvPr>
        </p:nvSpPr>
        <p:spPr>
          <a:xfrm>
            <a:off x="842925" y="3815814"/>
            <a:ext cx="20022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48"/>
          <p:cNvSpPr txBox="1"/>
          <p:nvPr>
            <p:ph idx="9" type="subTitle"/>
          </p:nvPr>
        </p:nvSpPr>
        <p:spPr>
          <a:xfrm>
            <a:off x="3570750" y="3479322"/>
            <a:ext cx="2002200" cy="292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600" name="Google Shape;600;p48"/>
          <p:cNvSpPr txBox="1"/>
          <p:nvPr>
            <p:ph idx="13" type="subTitle"/>
          </p:nvPr>
        </p:nvSpPr>
        <p:spPr>
          <a:xfrm>
            <a:off x="3570750" y="3815814"/>
            <a:ext cx="20022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1" name="Google Shape;601;p48"/>
          <p:cNvSpPr txBox="1"/>
          <p:nvPr>
            <p:ph idx="14" type="subTitle"/>
          </p:nvPr>
        </p:nvSpPr>
        <p:spPr>
          <a:xfrm>
            <a:off x="6298800" y="3479322"/>
            <a:ext cx="20022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602" name="Google Shape;602;p48"/>
          <p:cNvSpPr txBox="1"/>
          <p:nvPr>
            <p:ph idx="15" type="subTitle"/>
          </p:nvPr>
        </p:nvSpPr>
        <p:spPr>
          <a:xfrm>
            <a:off x="6298800" y="3815814"/>
            <a:ext cx="20022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5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Google Shape;604;p49"/>
          <p:cNvGrpSpPr/>
          <p:nvPr/>
        </p:nvGrpSpPr>
        <p:grpSpPr>
          <a:xfrm>
            <a:off x="540000" y="539550"/>
            <a:ext cx="8216400" cy="4216800"/>
            <a:chOff x="540000" y="539550"/>
            <a:chExt cx="8216400" cy="4216800"/>
          </a:xfrm>
        </p:grpSpPr>
        <p:sp>
          <p:nvSpPr>
            <p:cNvPr id="605" name="Google Shape;605;p49"/>
            <p:cNvSpPr/>
            <p:nvPr/>
          </p:nvSpPr>
          <p:spPr>
            <a:xfrm>
              <a:off x="692400" y="691950"/>
              <a:ext cx="8064000" cy="4064400"/>
            </a:xfrm>
            <a:prstGeom prst="rect">
              <a:avLst/>
            </a:prstGeom>
            <a:solidFill>
              <a:srgbClr val="70AFC0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9"/>
            <p:cNvSpPr/>
            <p:nvPr/>
          </p:nvSpPr>
          <p:spPr>
            <a:xfrm>
              <a:off x="540000" y="539550"/>
              <a:ext cx="8064000" cy="406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9"/>
            <p:cNvSpPr/>
            <p:nvPr/>
          </p:nvSpPr>
          <p:spPr>
            <a:xfrm>
              <a:off x="540000" y="540000"/>
              <a:ext cx="8064000" cy="271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8" name="Google Shape;608;p49"/>
            <p:cNvGrpSpPr/>
            <p:nvPr/>
          </p:nvGrpSpPr>
          <p:grpSpPr>
            <a:xfrm>
              <a:off x="629040" y="627562"/>
              <a:ext cx="410826" cy="96675"/>
              <a:chOff x="941400" y="239625"/>
              <a:chExt cx="945950" cy="222600"/>
            </a:xfrm>
          </p:grpSpPr>
          <p:sp>
            <p:nvSpPr>
              <p:cNvPr id="609" name="Google Shape;609;p49"/>
              <p:cNvSpPr/>
              <p:nvPr/>
            </p:nvSpPr>
            <p:spPr>
              <a:xfrm>
                <a:off x="94140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49"/>
              <p:cNvSpPr/>
              <p:nvPr/>
            </p:nvSpPr>
            <p:spPr>
              <a:xfrm>
                <a:off x="1303075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49"/>
              <p:cNvSpPr/>
              <p:nvPr/>
            </p:nvSpPr>
            <p:spPr>
              <a:xfrm>
                <a:off x="166475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12" name="Google Shape;612;p49"/>
          <p:cNvSpPr txBox="1"/>
          <p:nvPr>
            <p:ph hasCustomPrompt="1" type="title"/>
          </p:nvPr>
        </p:nvSpPr>
        <p:spPr>
          <a:xfrm>
            <a:off x="2865147" y="1370900"/>
            <a:ext cx="3413700" cy="1009500"/>
          </a:xfrm>
          <a:prstGeom prst="rect">
            <a:avLst/>
          </a:prstGeom>
          <a:effectLst>
            <a:outerShdw rotWithShape="0" algn="bl" dir="3000000" dist="57150">
              <a:srgbClr val="DBDBDB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13" name="Google Shape;613;p49"/>
          <p:cNvSpPr txBox="1"/>
          <p:nvPr>
            <p:ph hasCustomPrompt="1" idx="2" type="title"/>
          </p:nvPr>
        </p:nvSpPr>
        <p:spPr>
          <a:xfrm>
            <a:off x="772350" y="2852300"/>
            <a:ext cx="2575800" cy="79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614" name="Google Shape;614;p49"/>
          <p:cNvSpPr txBox="1"/>
          <p:nvPr>
            <p:ph idx="1" type="subTitle"/>
          </p:nvPr>
        </p:nvSpPr>
        <p:spPr>
          <a:xfrm>
            <a:off x="772349" y="3487184"/>
            <a:ext cx="2575800" cy="4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615" name="Google Shape;615;p49"/>
          <p:cNvSpPr txBox="1"/>
          <p:nvPr>
            <p:ph hasCustomPrompt="1" idx="3" type="title"/>
          </p:nvPr>
        </p:nvSpPr>
        <p:spPr>
          <a:xfrm>
            <a:off x="5795850" y="2852300"/>
            <a:ext cx="2575800" cy="79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616" name="Google Shape;616;p49"/>
          <p:cNvSpPr txBox="1"/>
          <p:nvPr>
            <p:ph idx="4" type="subTitle"/>
          </p:nvPr>
        </p:nvSpPr>
        <p:spPr>
          <a:xfrm>
            <a:off x="5795847" y="3487184"/>
            <a:ext cx="2575800" cy="4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617" name="Google Shape;617;p49"/>
          <p:cNvSpPr txBox="1"/>
          <p:nvPr>
            <p:ph idx="5" type="subTitle"/>
          </p:nvPr>
        </p:nvSpPr>
        <p:spPr>
          <a:xfrm>
            <a:off x="2646000" y="2269175"/>
            <a:ext cx="3852000" cy="4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1"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50"/>
          <p:cNvGrpSpPr/>
          <p:nvPr/>
        </p:nvGrpSpPr>
        <p:grpSpPr>
          <a:xfrm>
            <a:off x="540000" y="539550"/>
            <a:ext cx="8216400" cy="4216800"/>
            <a:chOff x="540000" y="539550"/>
            <a:chExt cx="8216400" cy="4216800"/>
          </a:xfrm>
        </p:grpSpPr>
        <p:sp>
          <p:nvSpPr>
            <p:cNvPr id="620" name="Google Shape;620;p50"/>
            <p:cNvSpPr/>
            <p:nvPr/>
          </p:nvSpPr>
          <p:spPr>
            <a:xfrm>
              <a:off x="692400" y="691950"/>
              <a:ext cx="8064000" cy="4064400"/>
            </a:xfrm>
            <a:prstGeom prst="rect">
              <a:avLst/>
            </a:prstGeom>
            <a:solidFill>
              <a:srgbClr val="70AFC0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50"/>
            <p:cNvSpPr/>
            <p:nvPr/>
          </p:nvSpPr>
          <p:spPr>
            <a:xfrm>
              <a:off x="540000" y="539550"/>
              <a:ext cx="8064000" cy="406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50"/>
            <p:cNvSpPr/>
            <p:nvPr/>
          </p:nvSpPr>
          <p:spPr>
            <a:xfrm>
              <a:off x="540000" y="540000"/>
              <a:ext cx="8064000" cy="271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3" name="Google Shape;623;p50"/>
            <p:cNvGrpSpPr/>
            <p:nvPr/>
          </p:nvGrpSpPr>
          <p:grpSpPr>
            <a:xfrm>
              <a:off x="629040" y="627562"/>
              <a:ext cx="410826" cy="96675"/>
              <a:chOff x="941400" y="239625"/>
              <a:chExt cx="945950" cy="222600"/>
            </a:xfrm>
          </p:grpSpPr>
          <p:sp>
            <p:nvSpPr>
              <p:cNvPr id="624" name="Google Shape;624;p50"/>
              <p:cNvSpPr/>
              <p:nvPr/>
            </p:nvSpPr>
            <p:spPr>
              <a:xfrm>
                <a:off x="94140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50"/>
              <p:cNvSpPr/>
              <p:nvPr/>
            </p:nvSpPr>
            <p:spPr>
              <a:xfrm>
                <a:off x="1303075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50"/>
              <p:cNvSpPr/>
              <p:nvPr/>
            </p:nvSpPr>
            <p:spPr>
              <a:xfrm>
                <a:off x="166475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27" name="Google Shape;627;p50"/>
          <p:cNvSpPr txBox="1"/>
          <p:nvPr>
            <p:ph type="title"/>
          </p:nvPr>
        </p:nvSpPr>
        <p:spPr>
          <a:xfrm>
            <a:off x="2164500" y="921000"/>
            <a:ext cx="4815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628" name="Google Shape;628;p50"/>
          <p:cNvSpPr txBox="1"/>
          <p:nvPr>
            <p:ph idx="1" type="subTitle"/>
          </p:nvPr>
        </p:nvSpPr>
        <p:spPr>
          <a:xfrm>
            <a:off x="956050" y="2640275"/>
            <a:ext cx="1842900" cy="1356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29" name="Google Shape;629;p50"/>
          <p:cNvSpPr txBox="1"/>
          <p:nvPr>
            <p:ph idx="2" type="subTitle"/>
          </p:nvPr>
        </p:nvSpPr>
        <p:spPr>
          <a:xfrm>
            <a:off x="6344925" y="2640275"/>
            <a:ext cx="1842900" cy="1356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1" name="Google Shape;631;p51"/>
          <p:cNvGrpSpPr/>
          <p:nvPr/>
        </p:nvGrpSpPr>
        <p:grpSpPr>
          <a:xfrm>
            <a:off x="540000" y="539550"/>
            <a:ext cx="8216400" cy="4216800"/>
            <a:chOff x="540000" y="539550"/>
            <a:chExt cx="8216400" cy="4216800"/>
          </a:xfrm>
        </p:grpSpPr>
        <p:sp>
          <p:nvSpPr>
            <p:cNvPr id="632" name="Google Shape;632;p51"/>
            <p:cNvSpPr/>
            <p:nvPr/>
          </p:nvSpPr>
          <p:spPr>
            <a:xfrm>
              <a:off x="692400" y="691950"/>
              <a:ext cx="8064000" cy="4064400"/>
            </a:xfrm>
            <a:prstGeom prst="rect">
              <a:avLst/>
            </a:prstGeom>
            <a:solidFill>
              <a:srgbClr val="70AFC0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51"/>
            <p:cNvSpPr/>
            <p:nvPr/>
          </p:nvSpPr>
          <p:spPr>
            <a:xfrm>
              <a:off x="540000" y="539550"/>
              <a:ext cx="8064000" cy="406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51"/>
            <p:cNvSpPr/>
            <p:nvPr/>
          </p:nvSpPr>
          <p:spPr>
            <a:xfrm>
              <a:off x="540000" y="540000"/>
              <a:ext cx="8064000" cy="271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35" name="Google Shape;635;p51"/>
            <p:cNvGrpSpPr/>
            <p:nvPr/>
          </p:nvGrpSpPr>
          <p:grpSpPr>
            <a:xfrm>
              <a:off x="629040" y="627562"/>
              <a:ext cx="410826" cy="96675"/>
              <a:chOff x="941400" y="239625"/>
              <a:chExt cx="945950" cy="222600"/>
            </a:xfrm>
          </p:grpSpPr>
          <p:sp>
            <p:nvSpPr>
              <p:cNvPr id="636" name="Google Shape;636;p51"/>
              <p:cNvSpPr/>
              <p:nvPr/>
            </p:nvSpPr>
            <p:spPr>
              <a:xfrm>
                <a:off x="94140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51"/>
              <p:cNvSpPr/>
              <p:nvPr/>
            </p:nvSpPr>
            <p:spPr>
              <a:xfrm>
                <a:off x="1303075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51"/>
              <p:cNvSpPr/>
              <p:nvPr/>
            </p:nvSpPr>
            <p:spPr>
              <a:xfrm>
                <a:off x="166475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39" name="Google Shape;639;p51"/>
          <p:cNvSpPr txBox="1"/>
          <p:nvPr>
            <p:ph type="title"/>
          </p:nvPr>
        </p:nvSpPr>
        <p:spPr>
          <a:xfrm>
            <a:off x="1578050" y="1278850"/>
            <a:ext cx="4277700" cy="972900"/>
          </a:xfrm>
          <a:prstGeom prst="rect">
            <a:avLst/>
          </a:prstGeom>
          <a:effectLst>
            <a:outerShdw rotWithShape="0" algn="bl" dir="3000000" dist="57150">
              <a:srgbClr val="DBDBDB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/>
        </p:txBody>
      </p:sp>
      <p:sp>
        <p:nvSpPr>
          <p:cNvPr id="640" name="Google Shape;640;p51"/>
          <p:cNvSpPr txBox="1"/>
          <p:nvPr/>
        </p:nvSpPr>
        <p:spPr>
          <a:xfrm>
            <a:off x="2439100" y="3456830"/>
            <a:ext cx="3416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CREDITS: This presentation template was created by </a:t>
            </a:r>
            <a:r>
              <a:rPr b="1" lang="ko" sz="1200">
                <a:solidFill>
                  <a:schemeClr val="dk1"/>
                </a:solidFill>
                <a:uFill>
                  <a:noFill/>
                </a:uFill>
                <a:latin typeface="Zilla Slab"/>
                <a:ea typeface="Zilla Slab"/>
                <a:cs typeface="Zilla Slab"/>
                <a:sym typeface="Zilla Slab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ko" sz="1200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, including icons by </a:t>
            </a:r>
            <a:r>
              <a:rPr b="1" lang="ko" sz="1200">
                <a:solidFill>
                  <a:schemeClr val="dk1"/>
                </a:solidFill>
                <a:uFill>
                  <a:noFill/>
                </a:uFill>
                <a:latin typeface="Zilla Slab"/>
                <a:ea typeface="Zilla Slab"/>
                <a:cs typeface="Zilla Slab"/>
                <a:sym typeface="Zilla Slab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ko" sz="1200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, and infographics &amp; images by </a:t>
            </a:r>
            <a:r>
              <a:rPr b="1" lang="ko" sz="1200">
                <a:solidFill>
                  <a:schemeClr val="dk1"/>
                </a:solidFill>
                <a:uFill>
                  <a:noFill/>
                </a:uFill>
                <a:latin typeface="Zilla Slab"/>
                <a:ea typeface="Zilla Slab"/>
                <a:cs typeface="Zilla Slab"/>
                <a:sym typeface="Zilla Slab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641" name="Google Shape;641;p51"/>
          <p:cNvSpPr txBox="1"/>
          <p:nvPr>
            <p:ph idx="1" type="subTitle"/>
          </p:nvPr>
        </p:nvSpPr>
        <p:spPr>
          <a:xfrm>
            <a:off x="1577900" y="2290750"/>
            <a:ext cx="4277700" cy="114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i="1"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i="1"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i="1"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i="1"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i="1"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i="1"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i="1"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i="1"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i="1" sz="1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6"/>
          <p:cNvGrpSpPr/>
          <p:nvPr/>
        </p:nvGrpSpPr>
        <p:grpSpPr>
          <a:xfrm>
            <a:off x="540000" y="539550"/>
            <a:ext cx="8216400" cy="4216800"/>
            <a:chOff x="540000" y="539550"/>
            <a:chExt cx="8216400" cy="4216800"/>
          </a:xfrm>
        </p:grpSpPr>
        <p:sp>
          <p:nvSpPr>
            <p:cNvPr id="57" name="Google Shape;57;p6"/>
            <p:cNvSpPr/>
            <p:nvPr/>
          </p:nvSpPr>
          <p:spPr>
            <a:xfrm>
              <a:off x="692400" y="691950"/>
              <a:ext cx="8064000" cy="4064400"/>
            </a:xfrm>
            <a:prstGeom prst="rect">
              <a:avLst/>
            </a:prstGeom>
            <a:solidFill>
              <a:srgbClr val="70AFC0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540000" y="539550"/>
              <a:ext cx="8064000" cy="406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540000" y="540000"/>
              <a:ext cx="8064000" cy="271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" name="Google Shape;60;p6"/>
            <p:cNvGrpSpPr/>
            <p:nvPr/>
          </p:nvGrpSpPr>
          <p:grpSpPr>
            <a:xfrm>
              <a:off x="629040" y="627562"/>
              <a:ext cx="410826" cy="96675"/>
              <a:chOff x="941400" y="239625"/>
              <a:chExt cx="945950" cy="222600"/>
            </a:xfrm>
          </p:grpSpPr>
          <p:sp>
            <p:nvSpPr>
              <p:cNvPr id="61" name="Google Shape;61;p6"/>
              <p:cNvSpPr/>
              <p:nvPr/>
            </p:nvSpPr>
            <p:spPr>
              <a:xfrm>
                <a:off x="94140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6"/>
              <p:cNvSpPr/>
              <p:nvPr/>
            </p:nvSpPr>
            <p:spPr>
              <a:xfrm>
                <a:off x="1303075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6"/>
              <p:cNvSpPr/>
              <p:nvPr/>
            </p:nvSpPr>
            <p:spPr>
              <a:xfrm>
                <a:off x="166475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4" name="Google Shape;64;p6"/>
          <p:cNvSpPr txBox="1"/>
          <p:nvPr>
            <p:ph type="title"/>
          </p:nvPr>
        </p:nvSpPr>
        <p:spPr>
          <a:xfrm>
            <a:off x="2164500" y="921000"/>
            <a:ext cx="4815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6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3" name="Google Shape;643;p52"/>
          <p:cNvGrpSpPr/>
          <p:nvPr/>
        </p:nvGrpSpPr>
        <p:grpSpPr>
          <a:xfrm>
            <a:off x="540000" y="539550"/>
            <a:ext cx="8216400" cy="4216800"/>
            <a:chOff x="540000" y="539550"/>
            <a:chExt cx="8216400" cy="4216800"/>
          </a:xfrm>
        </p:grpSpPr>
        <p:sp>
          <p:nvSpPr>
            <p:cNvPr id="644" name="Google Shape;644;p52"/>
            <p:cNvSpPr/>
            <p:nvPr/>
          </p:nvSpPr>
          <p:spPr>
            <a:xfrm>
              <a:off x="692400" y="691950"/>
              <a:ext cx="8064000" cy="4064400"/>
            </a:xfrm>
            <a:prstGeom prst="rect">
              <a:avLst/>
            </a:prstGeom>
            <a:solidFill>
              <a:srgbClr val="70AFC0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52"/>
            <p:cNvSpPr/>
            <p:nvPr/>
          </p:nvSpPr>
          <p:spPr>
            <a:xfrm>
              <a:off x="540000" y="539550"/>
              <a:ext cx="8064000" cy="406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52"/>
            <p:cNvSpPr/>
            <p:nvPr/>
          </p:nvSpPr>
          <p:spPr>
            <a:xfrm>
              <a:off x="540000" y="540000"/>
              <a:ext cx="8064000" cy="271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7" name="Google Shape;647;p52"/>
            <p:cNvGrpSpPr/>
            <p:nvPr/>
          </p:nvGrpSpPr>
          <p:grpSpPr>
            <a:xfrm>
              <a:off x="629040" y="627562"/>
              <a:ext cx="410826" cy="96675"/>
              <a:chOff x="941400" y="239625"/>
              <a:chExt cx="945950" cy="222600"/>
            </a:xfrm>
          </p:grpSpPr>
          <p:sp>
            <p:nvSpPr>
              <p:cNvPr id="648" name="Google Shape;648;p52"/>
              <p:cNvSpPr/>
              <p:nvPr/>
            </p:nvSpPr>
            <p:spPr>
              <a:xfrm>
                <a:off x="94140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52"/>
              <p:cNvSpPr/>
              <p:nvPr/>
            </p:nvSpPr>
            <p:spPr>
              <a:xfrm>
                <a:off x="1303075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52"/>
              <p:cNvSpPr/>
              <p:nvPr/>
            </p:nvSpPr>
            <p:spPr>
              <a:xfrm>
                <a:off x="166475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51" name="Google Shape;651;p52"/>
          <p:cNvSpPr txBox="1"/>
          <p:nvPr/>
        </p:nvSpPr>
        <p:spPr>
          <a:xfrm>
            <a:off x="1160888" y="539309"/>
            <a:ext cx="1537800" cy="17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300">
                <a:solidFill>
                  <a:schemeClr val="accent4"/>
                </a:solidFill>
                <a:latin typeface="Zilla Slab"/>
                <a:ea typeface="Zilla Slab"/>
                <a:cs typeface="Zilla Slab"/>
                <a:sym typeface="Zilla Slab"/>
              </a:rPr>
              <a:t>“</a:t>
            </a:r>
            <a:endParaRPr b="1" sz="22300">
              <a:solidFill>
                <a:schemeClr val="accent4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652" name="Google Shape;652;p52"/>
          <p:cNvSpPr txBox="1"/>
          <p:nvPr>
            <p:ph type="title"/>
          </p:nvPr>
        </p:nvSpPr>
        <p:spPr>
          <a:xfrm>
            <a:off x="3157500" y="3398815"/>
            <a:ext cx="2825400" cy="5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3" name="Google Shape;653;p52"/>
          <p:cNvSpPr txBox="1"/>
          <p:nvPr>
            <p:ph idx="1" type="subTitle"/>
          </p:nvPr>
        </p:nvSpPr>
        <p:spPr>
          <a:xfrm>
            <a:off x="1521000" y="1658650"/>
            <a:ext cx="6098400" cy="15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i="1" sz="3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i="1" sz="30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i="1" sz="30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i="1" sz="30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i="1" sz="30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i="1" sz="30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i="1" sz="30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i="1" sz="30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i="1" sz="30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_1"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3"/>
          <p:cNvSpPr txBox="1"/>
          <p:nvPr>
            <p:ph idx="1" type="subTitle"/>
          </p:nvPr>
        </p:nvSpPr>
        <p:spPr>
          <a:xfrm>
            <a:off x="714375" y="2219325"/>
            <a:ext cx="16278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56" name="Google Shape;656;p53"/>
          <p:cNvSpPr txBox="1"/>
          <p:nvPr>
            <p:ph idx="2" type="subTitle"/>
          </p:nvPr>
        </p:nvSpPr>
        <p:spPr>
          <a:xfrm>
            <a:off x="714375" y="3705700"/>
            <a:ext cx="16278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57" name="Google Shape;657;p53"/>
          <p:cNvSpPr txBox="1"/>
          <p:nvPr>
            <p:ph idx="3" type="subTitle"/>
          </p:nvPr>
        </p:nvSpPr>
        <p:spPr>
          <a:xfrm>
            <a:off x="2791800" y="2219325"/>
            <a:ext cx="16278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58" name="Google Shape;658;p53"/>
          <p:cNvSpPr txBox="1"/>
          <p:nvPr>
            <p:ph idx="4" type="subTitle"/>
          </p:nvPr>
        </p:nvSpPr>
        <p:spPr>
          <a:xfrm>
            <a:off x="2791800" y="3705700"/>
            <a:ext cx="16278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59" name="Google Shape;659;p53"/>
          <p:cNvSpPr txBox="1"/>
          <p:nvPr>
            <p:ph type="title"/>
          </p:nvPr>
        </p:nvSpPr>
        <p:spPr>
          <a:xfrm>
            <a:off x="726800" y="387600"/>
            <a:ext cx="3845100" cy="12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660" name="Google Shape;660;p53"/>
          <p:cNvGrpSpPr/>
          <p:nvPr/>
        </p:nvGrpSpPr>
        <p:grpSpPr>
          <a:xfrm>
            <a:off x="540000" y="539550"/>
            <a:ext cx="8216400" cy="4216800"/>
            <a:chOff x="540000" y="539550"/>
            <a:chExt cx="8216400" cy="4216800"/>
          </a:xfrm>
        </p:grpSpPr>
        <p:sp>
          <p:nvSpPr>
            <p:cNvPr id="661" name="Google Shape;661;p53"/>
            <p:cNvSpPr/>
            <p:nvPr/>
          </p:nvSpPr>
          <p:spPr>
            <a:xfrm>
              <a:off x="692400" y="691950"/>
              <a:ext cx="8064000" cy="4064400"/>
            </a:xfrm>
            <a:prstGeom prst="rect">
              <a:avLst/>
            </a:prstGeom>
            <a:solidFill>
              <a:srgbClr val="70AFC0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53"/>
            <p:cNvSpPr/>
            <p:nvPr/>
          </p:nvSpPr>
          <p:spPr>
            <a:xfrm>
              <a:off x="540000" y="539550"/>
              <a:ext cx="8064000" cy="406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53"/>
            <p:cNvSpPr/>
            <p:nvPr/>
          </p:nvSpPr>
          <p:spPr>
            <a:xfrm>
              <a:off x="540000" y="540000"/>
              <a:ext cx="8064000" cy="271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64" name="Google Shape;664;p53"/>
            <p:cNvGrpSpPr/>
            <p:nvPr/>
          </p:nvGrpSpPr>
          <p:grpSpPr>
            <a:xfrm>
              <a:off x="629040" y="627562"/>
              <a:ext cx="410826" cy="96675"/>
              <a:chOff x="941400" y="239625"/>
              <a:chExt cx="945950" cy="222600"/>
            </a:xfrm>
          </p:grpSpPr>
          <p:sp>
            <p:nvSpPr>
              <p:cNvPr id="665" name="Google Shape;665;p53"/>
              <p:cNvSpPr/>
              <p:nvPr/>
            </p:nvSpPr>
            <p:spPr>
              <a:xfrm>
                <a:off x="94140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53"/>
              <p:cNvSpPr/>
              <p:nvPr/>
            </p:nvSpPr>
            <p:spPr>
              <a:xfrm>
                <a:off x="1303075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53"/>
              <p:cNvSpPr/>
              <p:nvPr/>
            </p:nvSpPr>
            <p:spPr>
              <a:xfrm>
                <a:off x="166475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68" name="Google Shape;668;p53"/>
          <p:cNvSpPr txBox="1"/>
          <p:nvPr>
            <p:ph idx="5" type="title"/>
          </p:nvPr>
        </p:nvSpPr>
        <p:spPr>
          <a:xfrm>
            <a:off x="720000" y="9210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2">
  <p:cSld name="CUSTOM_2_1_1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0" name="Google Shape;670;p54"/>
          <p:cNvGrpSpPr/>
          <p:nvPr/>
        </p:nvGrpSpPr>
        <p:grpSpPr>
          <a:xfrm>
            <a:off x="540000" y="539550"/>
            <a:ext cx="8216400" cy="4216800"/>
            <a:chOff x="540000" y="539550"/>
            <a:chExt cx="8216400" cy="4216800"/>
          </a:xfrm>
        </p:grpSpPr>
        <p:sp>
          <p:nvSpPr>
            <p:cNvPr id="671" name="Google Shape;671;p54"/>
            <p:cNvSpPr/>
            <p:nvPr/>
          </p:nvSpPr>
          <p:spPr>
            <a:xfrm>
              <a:off x="692400" y="691950"/>
              <a:ext cx="8064000" cy="4064400"/>
            </a:xfrm>
            <a:prstGeom prst="rect">
              <a:avLst/>
            </a:prstGeom>
            <a:solidFill>
              <a:srgbClr val="70AFC0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54"/>
            <p:cNvSpPr/>
            <p:nvPr/>
          </p:nvSpPr>
          <p:spPr>
            <a:xfrm>
              <a:off x="540000" y="539550"/>
              <a:ext cx="8064000" cy="406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54"/>
            <p:cNvSpPr/>
            <p:nvPr/>
          </p:nvSpPr>
          <p:spPr>
            <a:xfrm>
              <a:off x="540000" y="540000"/>
              <a:ext cx="8064000" cy="271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4" name="Google Shape;674;p54"/>
            <p:cNvGrpSpPr/>
            <p:nvPr/>
          </p:nvGrpSpPr>
          <p:grpSpPr>
            <a:xfrm>
              <a:off x="629040" y="627562"/>
              <a:ext cx="410826" cy="96675"/>
              <a:chOff x="941400" y="239625"/>
              <a:chExt cx="945950" cy="222600"/>
            </a:xfrm>
          </p:grpSpPr>
          <p:sp>
            <p:nvSpPr>
              <p:cNvPr id="675" name="Google Shape;675;p54"/>
              <p:cNvSpPr/>
              <p:nvPr/>
            </p:nvSpPr>
            <p:spPr>
              <a:xfrm>
                <a:off x="94140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54"/>
              <p:cNvSpPr/>
              <p:nvPr/>
            </p:nvSpPr>
            <p:spPr>
              <a:xfrm>
                <a:off x="1303075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54"/>
              <p:cNvSpPr/>
              <p:nvPr/>
            </p:nvSpPr>
            <p:spPr>
              <a:xfrm>
                <a:off x="166475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78" name="Google Shape;678;p54"/>
          <p:cNvSpPr txBox="1"/>
          <p:nvPr>
            <p:ph hasCustomPrompt="1" type="title"/>
          </p:nvPr>
        </p:nvSpPr>
        <p:spPr>
          <a:xfrm>
            <a:off x="1125375" y="1845725"/>
            <a:ext cx="530400" cy="530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9pPr>
          </a:lstStyle>
          <a:p>
            <a:r>
              <a:t>xx%</a:t>
            </a:r>
          </a:p>
        </p:txBody>
      </p:sp>
      <p:sp>
        <p:nvSpPr>
          <p:cNvPr id="679" name="Google Shape;679;p54"/>
          <p:cNvSpPr txBox="1"/>
          <p:nvPr>
            <p:ph hasCustomPrompt="1" idx="2" type="title"/>
          </p:nvPr>
        </p:nvSpPr>
        <p:spPr>
          <a:xfrm>
            <a:off x="1125375" y="2796804"/>
            <a:ext cx="530400" cy="530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9pPr>
          </a:lstStyle>
          <a:p>
            <a:r>
              <a:t>xx%</a:t>
            </a:r>
          </a:p>
        </p:txBody>
      </p:sp>
      <p:sp>
        <p:nvSpPr>
          <p:cNvPr id="680" name="Google Shape;680;p54"/>
          <p:cNvSpPr txBox="1"/>
          <p:nvPr>
            <p:ph hasCustomPrompt="1" idx="3" type="title"/>
          </p:nvPr>
        </p:nvSpPr>
        <p:spPr>
          <a:xfrm>
            <a:off x="1125375" y="3727312"/>
            <a:ext cx="530400" cy="530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9pPr>
          </a:lstStyle>
          <a:p>
            <a:r>
              <a:t>xx%</a:t>
            </a:r>
          </a:p>
        </p:txBody>
      </p:sp>
      <p:sp>
        <p:nvSpPr>
          <p:cNvPr id="681" name="Google Shape;681;p54"/>
          <p:cNvSpPr txBox="1"/>
          <p:nvPr>
            <p:ph idx="4" type="title"/>
          </p:nvPr>
        </p:nvSpPr>
        <p:spPr>
          <a:xfrm>
            <a:off x="720000" y="9210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682" name="Google Shape;682;p54"/>
          <p:cNvSpPr txBox="1"/>
          <p:nvPr>
            <p:ph idx="1" type="subTitle"/>
          </p:nvPr>
        </p:nvSpPr>
        <p:spPr>
          <a:xfrm>
            <a:off x="1763717" y="1815308"/>
            <a:ext cx="2549700" cy="34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683" name="Google Shape;683;p54"/>
          <p:cNvSpPr txBox="1"/>
          <p:nvPr>
            <p:ph idx="5" type="subTitle"/>
          </p:nvPr>
        </p:nvSpPr>
        <p:spPr>
          <a:xfrm>
            <a:off x="1763717" y="2069433"/>
            <a:ext cx="2549700" cy="345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84" name="Google Shape;684;p54"/>
          <p:cNvSpPr txBox="1"/>
          <p:nvPr>
            <p:ph idx="6" type="subTitle"/>
          </p:nvPr>
        </p:nvSpPr>
        <p:spPr>
          <a:xfrm>
            <a:off x="1763717" y="2745815"/>
            <a:ext cx="2549700" cy="34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685" name="Google Shape;685;p54"/>
          <p:cNvSpPr txBox="1"/>
          <p:nvPr>
            <p:ph idx="7" type="subTitle"/>
          </p:nvPr>
        </p:nvSpPr>
        <p:spPr>
          <a:xfrm>
            <a:off x="1763717" y="2999940"/>
            <a:ext cx="2549700" cy="345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86" name="Google Shape;686;p54"/>
          <p:cNvSpPr txBox="1"/>
          <p:nvPr>
            <p:ph idx="8" type="subTitle"/>
          </p:nvPr>
        </p:nvSpPr>
        <p:spPr>
          <a:xfrm>
            <a:off x="1763717" y="3676323"/>
            <a:ext cx="2549700" cy="34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687" name="Google Shape;687;p54"/>
          <p:cNvSpPr txBox="1"/>
          <p:nvPr>
            <p:ph idx="9" type="subTitle"/>
          </p:nvPr>
        </p:nvSpPr>
        <p:spPr>
          <a:xfrm>
            <a:off x="1763717" y="3930448"/>
            <a:ext cx="2549700" cy="345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88" name="Google Shape;688;p54"/>
          <p:cNvSpPr txBox="1"/>
          <p:nvPr>
            <p:ph idx="13" type="subTitle"/>
          </p:nvPr>
        </p:nvSpPr>
        <p:spPr>
          <a:xfrm>
            <a:off x="5530967" y="1815308"/>
            <a:ext cx="2549700" cy="34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689" name="Google Shape;689;p54"/>
          <p:cNvSpPr txBox="1"/>
          <p:nvPr>
            <p:ph idx="14" type="subTitle"/>
          </p:nvPr>
        </p:nvSpPr>
        <p:spPr>
          <a:xfrm>
            <a:off x="5530967" y="2069433"/>
            <a:ext cx="2549700" cy="345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90" name="Google Shape;690;p54"/>
          <p:cNvSpPr txBox="1"/>
          <p:nvPr>
            <p:ph hasCustomPrompt="1" idx="15" type="title"/>
          </p:nvPr>
        </p:nvSpPr>
        <p:spPr>
          <a:xfrm>
            <a:off x="4895567" y="1845725"/>
            <a:ext cx="530400" cy="530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9pPr>
          </a:lstStyle>
          <a:p>
            <a:r>
              <a:t>xx%</a:t>
            </a:r>
          </a:p>
        </p:txBody>
      </p:sp>
      <p:sp>
        <p:nvSpPr>
          <p:cNvPr id="691" name="Google Shape;691;p54"/>
          <p:cNvSpPr txBox="1"/>
          <p:nvPr>
            <p:ph idx="16" type="subTitle"/>
          </p:nvPr>
        </p:nvSpPr>
        <p:spPr>
          <a:xfrm>
            <a:off x="5530967" y="2745815"/>
            <a:ext cx="2549700" cy="34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692" name="Google Shape;692;p54"/>
          <p:cNvSpPr txBox="1"/>
          <p:nvPr>
            <p:ph idx="17" type="subTitle"/>
          </p:nvPr>
        </p:nvSpPr>
        <p:spPr>
          <a:xfrm>
            <a:off x="5530967" y="2999940"/>
            <a:ext cx="2549700" cy="345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93" name="Google Shape;693;p54"/>
          <p:cNvSpPr txBox="1"/>
          <p:nvPr>
            <p:ph hasCustomPrompt="1" idx="18" type="title"/>
          </p:nvPr>
        </p:nvSpPr>
        <p:spPr>
          <a:xfrm>
            <a:off x="4895567" y="2796804"/>
            <a:ext cx="530400" cy="530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9pPr>
          </a:lstStyle>
          <a:p>
            <a:r>
              <a:t>xx%</a:t>
            </a:r>
          </a:p>
        </p:txBody>
      </p:sp>
      <p:sp>
        <p:nvSpPr>
          <p:cNvPr id="694" name="Google Shape;694;p54"/>
          <p:cNvSpPr txBox="1"/>
          <p:nvPr>
            <p:ph idx="19" type="subTitle"/>
          </p:nvPr>
        </p:nvSpPr>
        <p:spPr>
          <a:xfrm>
            <a:off x="5530967" y="3676323"/>
            <a:ext cx="2549700" cy="34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695" name="Google Shape;695;p54"/>
          <p:cNvSpPr txBox="1"/>
          <p:nvPr>
            <p:ph idx="20" type="subTitle"/>
          </p:nvPr>
        </p:nvSpPr>
        <p:spPr>
          <a:xfrm>
            <a:off x="5530967" y="3930448"/>
            <a:ext cx="2549700" cy="345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96" name="Google Shape;696;p54"/>
          <p:cNvSpPr txBox="1"/>
          <p:nvPr>
            <p:ph hasCustomPrompt="1" idx="21" type="title"/>
          </p:nvPr>
        </p:nvSpPr>
        <p:spPr>
          <a:xfrm>
            <a:off x="4895567" y="3727312"/>
            <a:ext cx="530400" cy="530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i="1" sz="3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 2">
  <p:cSld name="CUSTOM_4_1"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8" name="Google Shape;698;p55"/>
          <p:cNvGrpSpPr/>
          <p:nvPr/>
        </p:nvGrpSpPr>
        <p:grpSpPr>
          <a:xfrm>
            <a:off x="540000" y="539550"/>
            <a:ext cx="8216400" cy="4216800"/>
            <a:chOff x="540000" y="539550"/>
            <a:chExt cx="8216400" cy="4216800"/>
          </a:xfrm>
        </p:grpSpPr>
        <p:sp>
          <p:nvSpPr>
            <p:cNvPr id="699" name="Google Shape;699;p55"/>
            <p:cNvSpPr/>
            <p:nvPr/>
          </p:nvSpPr>
          <p:spPr>
            <a:xfrm>
              <a:off x="692400" y="691950"/>
              <a:ext cx="8064000" cy="4064400"/>
            </a:xfrm>
            <a:prstGeom prst="rect">
              <a:avLst/>
            </a:prstGeom>
            <a:solidFill>
              <a:srgbClr val="70AFC0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55"/>
            <p:cNvSpPr/>
            <p:nvPr/>
          </p:nvSpPr>
          <p:spPr>
            <a:xfrm>
              <a:off x="540000" y="539550"/>
              <a:ext cx="8064000" cy="406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55"/>
            <p:cNvSpPr/>
            <p:nvPr/>
          </p:nvSpPr>
          <p:spPr>
            <a:xfrm>
              <a:off x="540000" y="540000"/>
              <a:ext cx="8064000" cy="271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2" name="Google Shape;702;p55"/>
            <p:cNvGrpSpPr/>
            <p:nvPr/>
          </p:nvGrpSpPr>
          <p:grpSpPr>
            <a:xfrm>
              <a:off x="629040" y="627562"/>
              <a:ext cx="410826" cy="96675"/>
              <a:chOff x="941400" y="239625"/>
              <a:chExt cx="945950" cy="222600"/>
            </a:xfrm>
          </p:grpSpPr>
          <p:sp>
            <p:nvSpPr>
              <p:cNvPr id="703" name="Google Shape;703;p55"/>
              <p:cNvSpPr/>
              <p:nvPr/>
            </p:nvSpPr>
            <p:spPr>
              <a:xfrm>
                <a:off x="94140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55"/>
              <p:cNvSpPr/>
              <p:nvPr/>
            </p:nvSpPr>
            <p:spPr>
              <a:xfrm>
                <a:off x="1303075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55"/>
              <p:cNvSpPr/>
              <p:nvPr/>
            </p:nvSpPr>
            <p:spPr>
              <a:xfrm>
                <a:off x="166475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06" name="Google Shape;706;p55"/>
          <p:cNvSpPr txBox="1"/>
          <p:nvPr>
            <p:ph hasCustomPrompt="1" type="title"/>
          </p:nvPr>
        </p:nvSpPr>
        <p:spPr>
          <a:xfrm>
            <a:off x="1280790" y="2019268"/>
            <a:ext cx="2738100" cy="805200"/>
          </a:xfrm>
          <a:prstGeom prst="rect">
            <a:avLst/>
          </a:prstGeom>
          <a:noFill/>
          <a:effectLst>
            <a:outerShdw rotWithShape="0" algn="bl" dir="3000000" dist="57150">
              <a:srgbClr val="DBDBDB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07" name="Google Shape;707;p55"/>
          <p:cNvSpPr txBox="1"/>
          <p:nvPr>
            <p:ph idx="1" type="subTitle"/>
          </p:nvPr>
        </p:nvSpPr>
        <p:spPr>
          <a:xfrm>
            <a:off x="1128900" y="2684775"/>
            <a:ext cx="2889900" cy="1154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22222"/>
                </a:solidFill>
                <a:highlight>
                  <a:srgbClr val="FFFFFF"/>
                </a:highlight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22222"/>
                </a:solidFill>
                <a:highlight>
                  <a:srgbClr val="FFFFFF"/>
                </a:highlight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22222"/>
                </a:solidFill>
                <a:highlight>
                  <a:srgbClr val="FFFFFF"/>
                </a:highlight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22222"/>
                </a:solidFill>
                <a:highlight>
                  <a:srgbClr val="FFFFFF"/>
                </a:highlight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22222"/>
                </a:solidFill>
                <a:highlight>
                  <a:srgbClr val="FFFFFF"/>
                </a:highlight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22222"/>
                </a:solidFill>
                <a:highlight>
                  <a:srgbClr val="FFFFFF"/>
                </a:highlight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22222"/>
                </a:solidFill>
                <a:highlight>
                  <a:srgbClr val="FFFFFF"/>
                </a:highlight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22222"/>
                </a:solidFill>
                <a:highlight>
                  <a:srgbClr val="FFFFFF"/>
                </a:highlight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22222"/>
                </a:solidFill>
                <a:highlight>
                  <a:srgbClr val="FFFFFF"/>
                </a:highlight>
              </a:defRPr>
            </a:lvl9pPr>
          </a:lstStyle>
          <a:p/>
        </p:txBody>
      </p:sp>
      <p:sp>
        <p:nvSpPr>
          <p:cNvPr id="708" name="Google Shape;708;p55"/>
          <p:cNvSpPr txBox="1"/>
          <p:nvPr>
            <p:ph hasCustomPrompt="1" idx="2" type="title"/>
          </p:nvPr>
        </p:nvSpPr>
        <p:spPr>
          <a:xfrm>
            <a:off x="5126125" y="2019268"/>
            <a:ext cx="2738100" cy="805200"/>
          </a:xfrm>
          <a:prstGeom prst="rect">
            <a:avLst/>
          </a:prstGeom>
          <a:noFill/>
          <a:effectLst>
            <a:outerShdw rotWithShape="0" algn="bl" dir="3000000" dist="57150">
              <a:srgbClr val="DBDBDB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09" name="Google Shape;709;p55"/>
          <p:cNvSpPr txBox="1"/>
          <p:nvPr>
            <p:ph idx="3" type="subTitle"/>
          </p:nvPr>
        </p:nvSpPr>
        <p:spPr>
          <a:xfrm>
            <a:off x="5126125" y="2684775"/>
            <a:ext cx="2889900" cy="1154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oa">
  <p:cSld name="CUSTOM_18"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1" name="Google Shape;711;p56"/>
          <p:cNvGrpSpPr/>
          <p:nvPr/>
        </p:nvGrpSpPr>
        <p:grpSpPr>
          <a:xfrm>
            <a:off x="540000" y="539550"/>
            <a:ext cx="8216400" cy="4216800"/>
            <a:chOff x="540000" y="539550"/>
            <a:chExt cx="8216400" cy="4216800"/>
          </a:xfrm>
        </p:grpSpPr>
        <p:sp>
          <p:nvSpPr>
            <p:cNvPr id="712" name="Google Shape;712;p56"/>
            <p:cNvSpPr/>
            <p:nvPr/>
          </p:nvSpPr>
          <p:spPr>
            <a:xfrm>
              <a:off x="692400" y="691950"/>
              <a:ext cx="8064000" cy="4064400"/>
            </a:xfrm>
            <a:prstGeom prst="rect">
              <a:avLst/>
            </a:prstGeom>
            <a:solidFill>
              <a:srgbClr val="70AFC0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56"/>
            <p:cNvSpPr/>
            <p:nvPr/>
          </p:nvSpPr>
          <p:spPr>
            <a:xfrm>
              <a:off x="540000" y="539550"/>
              <a:ext cx="8064000" cy="406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56"/>
            <p:cNvSpPr/>
            <p:nvPr/>
          </p:nvSpPr>
          <p:spPr>
            <a:xfrm>
              <a:off x="540000" y="540000"/>
              <a:ext cx="8064000" cy="271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15" name="Google Shape;715;p56"/>
            <p:cNvGrpSpPr/>
            <p:nvPr/>
          </p:nvGrpSpPr>
          <p:grpSpPr>
            <a:xfrm>
              <a:off x="629040" y="627562"/>
              <a:ext cx="410826" cy="96675"/>
              <a:chOff x="941400" y="239625"/>
              <a:chExt cx="945950" cy="222600"/>
            </a:xfrm>
          </p:grpSpPr>
          <p:sp>
            <p:nvSpPr>
              <p:cNvPr id="716" name="Google Shape;716;p56"/>
              <p:cNvSpPr/>
              <p:nvPr/>
            </p:nvSpPr>
            <p:spPr>
              <a:xfrm>
                <a:off x="94140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56"/>
              <p:cNvSpPr/>
              <p:nvPr/>
            </p:nvSpPr>
            <p:spPr>
              <a:xfrm>
                <a:off x="1303075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56"/>
              <p:cNvSpPr/>
              <p:nvPr/>
            </p:nvSpPr>
            <p:spPr>
              <a:xfrm>
                <a:off x="166475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19" name="Google Shape;719;p56"/>
          <p:cNvSpPr txBox="1"/>
          <p:nvPr>
            <p:ph idx="1" type="subTitle"/>
          </p:nvPr>
        </p:nvSpPr>
        <p:spPr>
          <a:xfrm>
            <a:off x="2994750" y="2831714"/>
            <a:ext cx="4177500" cy="11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i="1" sz="2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i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i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i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i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i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i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i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i="1"/>
            </a:lvl9pPr>
          </a:lstStyle>
          <a:p/>
        </p:txBody>
      </p:sp>
      <p:sp>
        <p:nvSpPr>
          <p:cNvPr id="720" name="Google Shape;720;p56"/>
          <p:cNvSpPr txBox="1"/>
          <p:nvPr>
            <p:ph type="title"/>
          </p:nvPr>
        </p:nvSpPr>
        <p:spPr>
          <a:xfrm>
            <a:off x="2995050" y="1570203"/>
            <a:ext cx="4514700" cy="1192500"/>
          </a:xfrm>
          <a:prstGeom prst="rect">
            <a:avLst/>
          </a:prstGeom>
          <a:effectLst>
            <a:outerShdw rotWithShape="0" algn="bl" dir="3000000" dist="57150">
              <a:schemeClr val="accent3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9"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2" name="Google Shape;722;p57"/>
          <p:cNvGrpSpPr/>
          <p:nvPr/>
        </p:nvGrpSpPr>
        <p:grpSpPr>
          <a:xfrm>
            <a:off x="540000" y="539550"/>
            <a:ext cx="8216400" cy="4216800"/>
            <a:chOff x="540000" y="539550"/>
            <a:chExt cx="8216400" cy="4216800"/>
          </a:xfrm>
        </p:grpSpPr>
        <p:sp>
          <p:nvSpPr>
            <p:cNvPr id="723" name="Google Shape;723;p57"/>
            <p:cNvSpPr/>
            <p:nvPr/>
          </p:nvSpPr>
          <p:spPr>
            <a:xfrm>
              <a:off x="692400" y="691950"/>
              <a:ext cx="8064000" cy="4064400"/>
            </a:xfrm>
            <a:prstGeom prst="rect">
              <a:avLst/>
            </a:prstGeom>
            <a:solidFill>
              <a:srgbClr val="70AFC0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57"/>
            <p:cNvSpPr/>
            <p:nvPr/>
          </p:nvSpPr>
          <p:spPr>
            <a:xfrm>
              <a:off x="540000" y="539550"/>
              <a:ext cx="8064000" cy="406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57"/>
            <p:cNvSpPr/>
            <p:nvPr/>
          </p:nvSpPr>
          <p:spPr>
            <a:xfrm>
              <a:off x="540000" y="540000"/>
              <a:ext cx="8064000" cy="271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6" name="Google Shape;726;p57"/>
            <p:cNvGrpSpPr/>
            <p:nvPr/>
          </p:nvGrpSpPr>
          <p:grpSpPr>
            <a:xfrm>
              <a:off x="629040" y="627562"/>
              <a:ext cx="410826" cy="96675"/>
              <a:chOff x="941400" y="239625"/>
              <a:chExt cx="945950" cy="222600"/>
            </a:xfrm>
          </p:grpSpPr>
          <p:sp>
            <p:nvSpPr>
              <p:cNvPr id="727" name="Google Shape;727;p57"/>
              <p:cNvSpPr/>
              <p:nvPr/>
            </p:nvSpPr>
            <p:spPr>
              <a:xfrm>
                <a:off x="94140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57"/>
              <p:cNvSpPr/>
              <p:nvPr/>
            </p:nvSpPr>
            <p:spPr>
              <a:xfrm>
                <a:off x="1303075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57"/>
              <p:cNvSpPr/>
              <p:nvPr/>
            </p:nvSpPr>
            <p:spPr>
              <a:xfrm>
                <a:off x="166475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30" name="Google Shape;730;p57"/>
          <p:cNvSpPr txBox="1"/>
          <p:nvPr>
            <p:ph idx="1" type="subTitle"/>
          </p:nvPr>
        </p:nvSpPr>
        <p:spPr>
          <a:xfrm>
            <a:off x="724228" y="3495675"/>
            <a:ext cx="2486100" cy="9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57"/>
          <p:cNvSpPr txBox="1"/>
          <p:nvPr>
            <p:ph idx="2" type="subTitle"/>
          </p:nvPr>
        </p:nvSpPr>
        <p:spPr>
          <a:xfrm>
            <a:off x="5933672" y="3495675"/>
            <a:ext cx="2486100" cy="9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57"/>
          <p:cNvSpPr txBox="1"/>
          <p:nvPr>
            <p:ph type="title"/>
          </p:nvPr>
        </p:nvSpPr>
        <p:spPr>
          <a:xfrm>
            <a:off x="720000" y="9210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733" name="Google Shape;733;p57"/>
          <p:cNvSpPr txBox="1"/>
          <p:nvPr>
            <p:ph idx="3" type="subTitle"/>
          </p:nvPr>
        </p:nvSpPr>
        <p:spPr>
          <a:xfrm>
            <a:off x="3346650" y="3495675"/>
            <a:ext cx="2450700" cy="9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lists">
  <p:cSld name="CUSTOM_20">
    <p:bg>
      <p:bgPr>
        <a:noFill/>
      </p:bgPr>
    </p:bg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8"/>
          <p:cNvSpPr txBox="1"/>
          <p:nvPr>
            <p:ph type="title"/>
          </p:nvPr>
        </p:nvSpPr>
        <p:spPr>
          <a:xfrm>
            <a:off x="720000" y="5400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grpSp>
        <p:nvGrpSpPr>
          <p:cNvPr id="736" name="Google Shape;736;p58"/>
          <p:cNvGrpSpPr/>
          <p:nvPr/>
        </p:nvGrpSpPr>
        <p:grpSpPr>
          <a:xfrm>
            <a:off x="0" y="0"/>
            <a:ext cx="9144000" cy="271800"/>
            <a:chOff x="540000" y="540000"/>
            <a:chExt cx="9144000" cy="271800"/>
          </a:xfrm>
        </p:grpSpPr>
        <p:sp>
          <p:nvSpPr>
            <p:cNvPr id="737" name="Google Shape;737;p58"/>
            <p:cNvSpPr/>
            <p:nvPr/>
          </p:nvSpPr>
          <p:spPr>
            <a:xfrm>
              <a:off x="540000" y="540000"/>
              <a:ext cx="9144000" cy="271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8" name="Google Shape;738;p58"/>
            <p:cNvGrpSpPr/>
            <p:nvPr/>
          </p:nvGrpSpPr>
          <p:grpSpPr>
            <a:xfrm>
              <a:off x="629040" y="627562"/>
              <a:ext cx="410826" cy="96675"/>
              <a:chOff x="941400" y="239625"/>
              <a:chExt cx="945950" cy="222600"/>
            </a:xfrm>
          </p:grpSpPr>
          <p:sp>
            <p:nvSpPr>
              <p:cNvPr id="739" name="Google Shape;739;p58"/>
              <p:cNvSpPr/>
              <p:nvPr/>
            </p:nvSpPr>
            <p:spPr>
              <a:xfrm>
                <a:off x="94140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58"/>
              <p:cNvSpPr/>
              <p:nvPr/>
            </p:nvSpPr>
            <p:spPr>
              <a:xfrm>
                <a:off x="1303075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58"/>
              <p:cNvSpPr/>
              <p:nvPr/>
            </p:nvSpPr>
            <p:spPr>
              <a:xfrm>
                <a:off x="166475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42" name="Google Shape;742;p58"/>
          <p:cNvSpPr/>
          <p:nvPr/>
        </p:nvSpPr>
        <p:spPr>
          <a:xfrm>
            <a:off x="0" y="4871700"/>
            <a:ext cx="9144000" cy="27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58"/>
          <p:cNvSpPr txBox="1"/>
          <p:nvPr>
            <p:ph idx="1" type="body"/>
          </p:nvPr>
        </p:nvSpPr>
        <p:spPr>
          <a:xfrm>
            <a:off x="586400" y="1895725"/>
            <a:ext cx="3607500" cy="27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50"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4" name="Google Shape;744;p58"/>
          <p:cNvSpPr txBox="1"/>
          <p:nvPr>
            <p:ph idx="2" type="body"/>
          </p:nvPr>
        </p:nvSpPr>
        <p:spPr>
          <a:xfrm>
            <a:off x="4740300" y="1895725"/>
            <a:ext cx="3607500" cy="27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50"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7"/>
          <p:cNvGrpSpPr/>
          <p:nvPr/>
        </p:nvGrpSpPr>
        <p:grpSpPr>
          <a:xfrm>
            <a:off x="540000" y="539550"/>
            <a:ext cx="8216400" cy="4216800"/>
            <a:chOff x="540000" y="539550"/>
            <a:chExt cx="8216400" cy="4216800"/>
          </a:xfrm>
        </p:grpSpPr>
        <p:sp>
          <p:nvSpPr>
            <p:cNvPr id="67" name="Google Shape;67;p7"/>
            <p:cNvSpPr/>
            <p:nvPr/>
          </p:nvSpPr>
          <p:spPr>
            <a:xfrm>
              <a:off x="692400" y="691950"/>
              <a:ext cx="8064000" cy="4064400"/>
            </a:xfrm>
            <a:prstGeom prst="rect">
              <a:avLst/>
            </a:prstGeom>
            <a:solidFill>
              <a:srgbClr val="70AFC0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7"/>
            <p:cNvSpPr/>
            <p:nvPr/>
          </p:nvSpPr>
          <p:spPr>
            <a:xfrm>
              <a:off x="540000" y="539550"/>
              <a:ext cx="8064000" cy="406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7"/>
            <p:cNvSpPr/>
            <p:nvPr/>
          </p:nvSpPr>
          <p:spPr>
            <a:xfrm>
              <a:off x="540000" y="540000"/>
              <a:ext cx="8064000" cy="271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" name="Google Shape;70;p7"/>
            <p:cNvGrpSpPr/>
            <p:nvPr/>
          </p:nvGrpSpPr>
          <p:grpSpPr>
            <a:xfrm>
              <a:off x="629040" y="627562"/>
              <a:ext cx="410826" cy="96675"/>
              <a:chOff x="941400" y="239625"/>
              <a:chExt cx="945950" cy="222600"/>
            </a:xfrm>
          </p:grpSpPr>
          <p:sp>
            <p:nvSpPr>
              <p:cNvPr id="71" name="Google Shape;71;p7"/>
              <p:cNvSpPr/>
              <p:nvPr/>
            </p:nvSpPr>
            <p:spPr>
              <a:xfrm>
                <a:off x="94140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7"/>
              <p:cNvSpPr/>
              <p:nvPr/>
            </p:nvSpPr>
            <p:spPr>
              <a:xfrm>
                <a:off x="1303075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7"/>
              <p:cNvSpPr/>
              <p:nvPr/>
            </p:nvSpPr>
            <p:spPr>
              <a:xfrm>
                <a:off x="166475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4" name="Google Shape;74;p7"/>
          <p:cNvSpPr txBox="1"/>
          <p:nvPr>
            <p:ph idx="1" type="subTitle"/>
          </p:nvPr>
        </p:nvSpPr>
        <p:spPr>
          <a:xfrm>
            <a:off x="4880982" y="2640275"/>
            <a:ext cx="2724900" cy="13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75" name="Google Shape;75;p7"/>
          <p:cNvSpPr txBox="1"/>
          <p:nvPr>
            <p:ph type="title"/>
          </p:nvPr>
        </p:nvSpPr>
        <p:spPr>
          <a:xfrm>
            <a:off x="4880982" y="1200709"/>
            <a:ext cx="3228000" cy="1196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8"/>
          <p:cNvGrpSpPr/>
          <p:nvPr/>
        </p:nvGrpSpPr>
        <p:grpSpPr>
          <a:xfrm>
            <a:off x="540000" y="539550"/>
            <a:ext cx="8216400" cy="4216800"/>
            <a:chOff x="540000" y="539550"/>
            <a:chExt cx="8216400" cy="4216800"/>
          </a:xfrm>
        </p:grpSpPr>
        <p:sp>
          <p:nvSpPr>
            <p:cNvPr id="78" name="Google Shape;78;p8"/>
            <p:cNvSpPr/>
            <p:nvPr/>
          </p:nvSpPr>
          <p:spPr>
            <a:xfrm>
              <a:off x="692400" y="691950"/>
              <a:ext cx="8064000" cy="4064400"/>
            </a:xfrm>
            <a:prstGeom prst="rect">
              <a:avLst/>
            </a:prstGeom>
            <a:solidFill>
              <a:srgbClr val="70AFC0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540000" y="539550"/>
              <a:ext cx="8064000" cy="406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540000" y="540000"/>
              <a:ext cx="8064000" cy="271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1" name="Google Shape;81;p8"/>
            <p:cNvGrpSpPr/>
            <p:nvPr/>
          </p:nvGrpSpPr>
          <p:grpSpPr>
            <a:xfrm>
              <a:off x="629040" y="627562"/>
              <a:ext cx="410826" cy="96675"/>
              <a:chOff x="941400" y="239625"/>
              <a:chExt cx="945950" cy="222600"/>
            </a:xfrm>
          </p:grpSpPr>
          <p:sp>
            <p:nvSpPr>
              <p:cNvPr id="82" name="Google Shape;82;p8"/>
              <p:cNvSpPr/>
              <p:nvPr/>
            </p:nvSpPr>
            <p:spPr>
              <a:xfrm>
                <a:off x="94140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8"/>
              <p:cNvSpPr/>
              <p:nvPr/>
            </p:nvSpPr>
            <p:spPr>
              <a:xfrm>
                <a:off x="1303075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8"/>
              <p:cNvSpPr/>
              <p:nvPr/>
            </p:nvSpPr>
            <p:spPr>
              <a:xfrm>
                <a:off x="166475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5" name="Google Shape;85;p8"/>
          <p:cNvSpPr txBox="1"/>
          <p:nvPr>
            <p:ph idx="1" type="subTitle"/>
          </p:nvPr>
        </p:nvSpPr>
        <p:spPr>
          <a:xfrm>
            <a:off x="6380550" y="1933176"/>
            <a:ext cx="1871100" cy="17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i="1" sz="20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i="1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i="1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i="1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i="1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i="1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i="1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i="1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i="1"/>
            </a:lvl9pPr>
          </a:lstStyle>
          <a:p/>
        </p:txBody>
      </p:sp>
      <p:sp>
        <p:nvSpPr>
          <p:cNvPr id="86" name="Google Shape;86;p8"/>
          <p:cNvSpPr txBox="1"/>
          <p:nvPr>
            <p:ph type="title"/>
          </p:nvPr>
        </p:nvSpPr>
        <p:spPr>
          <a:xfrm>
            <a:off x="765150" y="1656726"/>
            <a:ext cx="5094900" cy="2201700"/>
          </a:xfrm>
          <a:prstGeom prst="rect">
            <a:avLst/>
          </a:prstGeom>
          <a:effectLst>
            <a:outerShdw rotWithShape="0" algn="bl" dir="3000000" dist="57150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9"/>
          <p:cNvGrpSpPr/>
          <p:nvPr/>
        </p:nvGrpSpPr>
        <p:grpSpPr>
          <a:xfrm>
            <a:off x="540000" y="539550"/>
            <a:ext cx="8216400" cy="4216800"/>
            <a:chOff x="540000" y="539550"/>
            <a:chExt cx="8216400" cy="4216800"/>
          </a:xfrm>
        </p:grpSpPr>
        <p:sp>
          <p:nvSpPr>
            <p:cNvPr id="89" name="Google Shape;89;p9"/>
            <p:cNvSpPr/>
            <p:nvPr/>
          </p:nvSpPr>
          <p:spPr>
            <a:xfrm>
              <a:off x="692400" y="691950"/>
              <a:ext cx="8064000" cy="4064400"/>
            </a:xfrm>
            <a:prstGeom prst="rect">
              <a:avLst/>
            </a:prstGeom>
            <a:solidFill>
              <a:srgbClr val="70AFC0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>
              <a:off x="540000" y="539550"/>
              <a:ext cx="8064000" cy="406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9"/>
            <p:cNvSpPr/>
            <p:nvPr/>
          </p:nvSpPr>
          <p:spPr>
            <a:xfrm>
              <a:off x="540000" y="540000"/>
              <a:ext cx="8064000" cy="271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2" name="Google Shape;92;p9"/>
            <p:cNvGrpSpPr/>
            <p:nvPr/>
          </p:nvGrpSpPr>
          <p:grpSpPr>
            <a:xfrm>
              <a:off x="629040" y="627562"/>
              <a:ext cx="410826" cy="96675"/>
              <a:chOff x="941400" y="239625"/>
              <a:chExt cx="945950" cy="222600"/>
            </a:xfrm>
          </p:grpSpPr>
          <p:sp>
            <p:nvSpPr>
              <p:cNvPr id="93" name="Google Shape;93;p9"/>
              <p:cNvSpPr/>
              <p:nvPr/>
            </p:nvSpPr>
            <p:spPr>
              <a:xfrm>
                <a:off x="94140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9"/>
              <p:cNvSpPr/>
              <p:nvPr/>
            </p:nvSpPr>
            <p:spPr>
              <a:xfrm>
                <a:off x="1303075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9"/>
              <p:cNvSpPr/>
              <p:nvPr/>
            </p:nvSpPr>
            <p:spPr>
              <a:xfrm>
                <a:off x="166475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539849" y="2640275"/>
            <a:ext cx="2724900" cy="1356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7" name="Google Shape;97;p9"/>
          <p:cNvSpPr txBox="1"/>
          <p:nvPr>
            <p:ph type="title"/>
          </p:nvPr>
        </p:nvSpPr>
        <p:spPr>
          <a:xfrm>
            <a:off x="1036749" y="1200709"/>
            <a:ext cx="3228000" cy="1196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0"/>
          <p:cNvSpPr/>
          <p:nvPr/>
        </p:nvSpPr>
        <p:spPr>
          <a:xfrm>
            <a:off x="616200" y="692400"/>
            <a:ext cx="2525400" cy="2351100"/>
          </a:xfrm>
          <a:prstGeom prst="rect">
            <a:avLst/>
          </a:prstGeom>
          <a:solidFill>
            <a:srgbClr val="27958E">
              <a:alpha val="2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" name="Google Shape;100;p10"/>
          <p:cNvGrpSpPr/>
          <p:nvPr/>
        </p:nvGrpSpPr>
        <p:grpSpPr>
          <a:xfrm>
            <a:off x="540000" y="540000"/>
            <a:ext cx="2525400" cy="2426850"/>
            <a:chOff x="540000" y="540000"/>
            <a:chExt cx="2525400" cy="2426850"/>
          </a:xfrm>
        </p:grpSpPr>
        <p:sp>
          <p:nvSpPr>
            <p:cNvPr id="101" name="Google Shape;101;p10"/>
            <p:cNvSpPr/>
            <p:nvPr/>
          </p:nvSpPr>
          <p:spPr>
            <a:xfrm>
              <a:off x="540000" y="615750"/>
              <a:ext cx="2525400" cy="235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>
              <a:off x="540000" y="540000"/>
              <a:ext cx="2525400" cy="271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3" name="Google Shape;103;p10"/>
            <p:cNvGrpSpPr/>
            <p:nvPr/>
          </p:nvGrpSpPr>
          <p:grpSpPr>
            <a:xfrm>
              <a:off x="629040" y="627562"/>
              <a:ext cx="410826" cy="96675"/>
              <a:chOff x="941400" y="239625"/>
              <a:chExt cx="945950" cy="222600"/>
            </a:xfrm>
          </p:grpSpPr>
          <p:sp>
            <p:nvSpPr>
              <p:cNvPr id="104" name="Google Shape;104;p10"/>
              <p:cNvSpPr/>
              <p:nvPr/>
            </p:nvSpPr>
            <p:spPr>
              <a:xfrm>
                <a:off x="94140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10"/>
              <p:cNvSpPr/>
              <p:nvPr/>
            </p:nvSpPr>
            <p:spPr>
              <a:xfrm>
                <a:off x="1303075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10"/>
              <p:cNvSpPr/>
              <p:nvPr/>
            </p:nvSpPr>
            <p:spPr>
              <a:xfrm>
                <a:off x="1664750" y="239625"/>
                <a:ext cx="222600" cy="22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7" name="Google Shape;107;p10"/>
          <p:cNvSpPr txBox="1"/>
          <p:nvPr>
            <p:ph type="title"/>
          </p:nvPr>
        </p:nvSpPr>
        <p:spPr>
          <a:xfrm>
            <a:off x="720000" y="965100"/>
            <a:ext cx="2223300" cy="181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3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51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53.xml"/><Relationship Id="rId28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55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C4EA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921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illa Slab"/>
              <a:buNone/>
              <a:defRPr b="1" sz="2800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7580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Zilla Slab"/>
              <a:buChar char="●"/>
              <a:defRPr sz="1800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○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■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●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○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■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●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○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Zilla Slab"/>
              <a:buChar char="■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C4EAF3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0"/>
          <p:cNvSpPr txBox="1"/>
          <p:nvPr>
            <p:ph type="title"/>
          </p:nvPr>
        </p:nvSpPr>
        <p:spPr>
          <a:xfrm>
            <a:off x="720000" y="921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illa Slab"/>
              <a:buNone/>
              <a:defRPr b="1" sz="2800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7" name="Google Shape;377;p30"/>
          <p:cNvSpPr txBox="1"/>
          <p:nvPr>
            <p:ph idx="1" type="body"/>
          </p:nvPr>
        </p:nvSpPr>
        <p:spPr>
          <a:xfrm>
            <a:off x="720000" y="17580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Zilla Slab"/>
              <a:buChar char="●"/>
              <a:defRPr sz="1800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○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■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●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○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■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●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○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Zilla Slab"/>
              <a:buChar char="■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700" r:id="rId25"/>
    <p:sldLayoutId id="2147483701" r:id="rId26"/>
    <p:sldLayoutId id="2147483702" r:id="rId27"/>
    <p:sldLayoutId id="2147483703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3.jpg"/><Relationship Id="rId6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59"/>
          <p:cNvPicPr preferRelativeResize="0"/>
          <p:nvPr/>
        </p:nvPicPr>
        <p:blipFill rotWithShape="1">
          <a:blip r:embed="rId3">
            <a:alphaModFix/>
          </a:blip>
          <a:srcRect b="12573" l="460" r="10926" t="13940"/>
          <a:stretch/>
        </p:blipFill>
        <p:spPr>
          <a:xfrm flipH="1">
            <a:off x="720005" y="984400"/>
            <a:ext cx="7703996" cy="3446202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59"/>
          <p:cNvSpPr/>
          <p:nvPr/>
        </p:nvSpPr>
        <p:spPr>
          <a:xfrm>
            <a:off x="898650" y="934750"/>
            <a:ext cx="3673500" cy="355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9"/>
          <p:cNvSpPr txBox="1"/>
          <p:nvPr>
            <p:ph type="ctrTitle"/>
          </p:nvPr>
        </p:nvSpPr>
        <p:spPr>
          <a:xfrm>
            <a:off x="1127250" y="1634425"/>
            <a:ext cx="3444900" cy="1194600"/>
          </a:xfrm>
          <a:prstGeom prst="rect">
            <a:avLst/>
          </a:prstGeom>
          <a:effectLst>
            <a:outerShdw rotWithShape="0" algn="bl" dir="3000000" dist="57150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500"/>
              <a:t>DID.C</a:t>
            </a:r>
            <a:endParaRPr sz="7500"/>
          </a:p>
        </p:txBody>
      </p:sp>
      <p:sp>
        <p:nvSpPr>
          <p:cNvPr id="752" name="Google Shape;752;p59"/>
          <p:cNvSpPr/>
          <p:nvPr/>
        </p:nvSpPr>
        <p:spPr>
          <a:xfrm>
            <a:off x="12812293" y="872774"/>
            <a:ext cx="144983" cy="272315"/>
          </a:xfrm>
          <a:custGeom>
            <a:rect b="b" l="l" r="r" t="t"/>
            <a:pathLst>
              <a:path extrusionOk="0" h="1388" w="739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9"/>
          <p:cNvSpPr/>
          <p:nvPr/>
        </p:nvSpPr>
        <p:spPr>
          <a:xfrm>
            <a:off x="12634741" y="984406"/>
            <a:ext cx="165975" cy="226210"/>
          </a:xfrm>
          <a:custGeom>
            <a:rect b="b" l="l" r="r" t="t"/>
            <a:pathLst>
              <a:path extrusionOk="0" h="1153" w="846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9"/>
          <p:cNvSpPr/>
          <p:nvPr/>
        </p:nvSpPr>
        <p:spPr>
          <a:xfrm>
            <a:off x="12359096" y="2644566"/>
            <a:ext cx="116928" cy="53953"/>
          </a:xfrm>
          <a:custGeom>
            <a:rect b="b" l="l" r="r" t="t"/>
            <a:pathLst>
              <a:path extrusionOk="0" fill="none" h="275" w="596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cap="rnd" cmpd="sng" w="4475">
            <a:solidFill>
              <a:srgbClr val="2AB5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9"/>
          <p:cNvSpPr txBox="1"/>
          <p:nvPr>
            <p:ph idx="1" type="subTitle"/>
          </p:nvPr>
        </p:nvSpPr>
        <p:spPr>
          <a:xfrm>
            <a:off x="1127250" y="3469550"/>
            <a:ext cx="23187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756" name="Google Shape;756;p59"/>
          <p:cNvSpPr txBox="1"/>
          <p:nvPr>
            <p:ph type="ctrTitle"/>
          </p:nvPr>
        </p:nvSpPr>
        <p:spPr>
          <a:xfrm>
            <a:off x="1127250" y="2374459"/>
            <a:ext cx="3444900" cy="91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ko" sz="4000">
                <a:latin typeface="Zilla Slab"/>
                <a:ea typeface="Zilla Slab"/>
                <a:cs typeface="Zilla Slab"/>
                <a:sym typeface="Zilla Slab"/>
              </a:rPr>
              <a:t>pres</a:t>
            </a:r>
            <a:r>
              <a:rPr i="1" lang="ko" sz="4000"/>
              <a:t>c</a:t>
            </a:r>
            <a:r>
              <a:rPr b="0" i="1" lang="ko" sz="4000">
                <a:latin typeface="Zilla Slab"/>
                <a:ea typeface="Zilla Slab"/>
                <a:cs typeface="Zilla Slab"/>
                <a:sym typeface="Zilla Slab"/>
              </a:rPr>
              <a:t>ription</a:t>
            </a:r>
            <a:endParaRPr b="0" i="1" sz="4000">
              <a:latin typeface="Zilla Slab"/>
              <a:ea typeface="Zilla Slab"/>
              <a:cs typeface="Zilla Slab"/>
              <a:sym typeface="Zilla Slab"/>
            </a:endParaRPr>
          </a:p>
        </p:txBody>
      </p:sp>
      <p:cxnSp>
        <p:nvCxnSpPr>
          <p:cNvPr id="757" name="Google Shape;757;p59"/>
          <p:cNvCxnSpPr/>
          <p:nvPr/>
        </p:nvCxnSpPr>
        <p:spPr>
          <a:xfrm>
            <a:off x="1222643" y="3356241"/>
            <a:ext cx="1693800" cy="0"/>
          </a:xfrm>
          <a:prstGeom prst="straightConnector1">
            <a:avLst/>
          </a:prstGeom>
          <a:noFill/>
          <a:ln cap="flat" cmpd="sng" w="28575">
            <a:solidFill>
              <a:srgbClr val="FFD6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68"/>
          <p:cNvSpPr txBox="1"/>
          <p:nvPr>
            <p:ph type="title"/>
          </p:nvPr>
        </p:nvSpPr>
        <p:spPr>
          <a:xfrm>
            <a:off x="720000" y="5400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DID .Decentralized Identifier 설명도</a:t>
            </a:r>
            <a:endParaRPr/>
          </a:p>
        </p:txBody>
      </p:sp>
      <p:pic>
        <p:nvPicPr>
          <p:cNvPr id="849" name="Google Shape;84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25" y="1152600"/>
            <a:ext cx="7116223" cy="368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69"/>
          <p:cNvSpPr txBox="1"/>
          <p:nvPr>
            <p:ph type="title"/>
          </p:nvPr>
        </p:nvSpPr>
        <p:spPr>
          <a:xfrm>
            <a:off x="720000" y="5400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상용화되고있는 플랫폼들</a:t>
            </a:r>
            <a:endParaRPr/>
          </a:p>
        </p:txBody>
      </p:sp>
      <p:pic>
        <p:nvPicPr>
          <p:cNvPr id="855" name="Google Shape;85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278937"/>
            <a:ext cx="4621525" cy="258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8775" y="1227613"/>
            <a:ext cx="4675226" cy="2688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70"/>
          <p:cNvSpPr txBox="1"/>
          <p:nvPr>
            <p:ph type="title"/>
          </p:nvPr>
        </p:nvSpPr>
        <p:spPr>
          <a:xfrm>
            <a:off x="720000" y="5400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아이디어 탄생 배경</a:t>
            </a:r>
            <a:endParaRPr/>
          </a:p>
        </p:txBody>
      </p:sp>
      <p:pic>
        <p:nvPicPr>
          <p:cNvPr id="862" name="Google Shape;86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152600"/>
            <a:ext cx="4005800" cy="184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1112" y="2811700"/>
            <a:ext cx="3901775" cy="19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5800" y="1152600"/>
            <a:ext cx="3698200" cy="1877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9" name="Google Shape;869;p71"/>
          <p:cNvPicPr preferRelativeResize="0"/>
          <p:nvPr/>
        </p:nvPicPr>
        <p:blipFill rotWithShape="1">
          <a:blip r:embed="rId3">
            <a:alphaModFix/>
          </a:blip>
          <a:srcRect b="0" l="32794" r="32797" t="41155"/>
          <a:stretch/>
        </p:blipFill>
        <p:spPr>
          <a:xfrm>
            <a:off x="720000" y="984400"/>
            <a:ext cx="2015250" cy="34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71"/>
          <p:cNvSpPr txBox="1"/>
          <p:nvPr>
            <p:ph idx="1" type="subTitle"/>
          </p:nvPr>
        </p:nvSpPr>
        <p:spPr>
          <a:xfrm>
            <a:off x="2994750" y="2831714"/>
            <a:ext cx="4177500" cy="11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병원 - 사용자 - 약국 관계의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 DID모델 접목</a:t>
            </a:r>
            <a:endParaRPr/>
          </a:p>
        </p:txBody>
      </p:sp>
      <p:cxnSp>
        <p:nvCxnSpPr>
          <p:cNvPr id="871" name="Google Shape;871;p71"/>
          <p:cNvCxnSpPr/>
          <p:nvPr/>
        </p:nvCxnSpPr>
        <p:spPr>
          <a:xfrm>
            <a:off x="3097712" y="4188628"/>
            <a:ext cx="16938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2" name="Google Shape;872;p71"/>
          <p:cNvSpPr txBox="1"/>
          <p:nvPr>
            <p:ph type="title"/>
          </p:nvPr>
        </p:nvSpPr>
        <p:spPr>
          <a:xfrm>
            <a:off x="2995050" y="1570203"/>
            <a:ext cx="4514700" cy="11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제안모델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72"/>
          <p:cNvSpPr txBox="1"/>
          <p:nvPr>
            <p:ph type="title"/>
          </p:nvPr>
        </p:nvSpPr>
        <p:spPr>
          <a:xfrm>
            <a:off x="720000" y="9210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현재 시스템</a:t>
            </a:r>
            <a:endParaRPr/>
          </a:p>
        </p:txBody>
      </p:sp>
      <p:pic>
        <p:nvPicPr>
          <p:cNvPr id="878" name="Google Shape;87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350" y="2043025"/>
            <a:ext cx="6611850" cy="189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73"/>
          <p:cNvSpPr txBox="1"/>
          <p:nvPr>
            <p:ph type="title"/>
          </p:nvPr>
        </p:nvSpPr>
        <p:spPr>
          <a:xfrm>
            <a:off x="720000" y="9210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DID 적용 후</a:t>
            </a:r>
            <a:endParaRPr/>
          </a:p>
        </p:txBody>
      </p:sp>
      <p:pic>
        <p:nvPicPr>
          <p:cNvPr id="884" name="Google Shape;88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9050" y="1756325"/>
            <a:ext cx="4383426" cy="25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73"/>
          <p:cNvSpPr txBox="1"/>
          <p:nvPr/>
        </p:nvSpPr>
        <p:spPr>
          <a:xfrm>
            <a:off x="1346925" y="1650350"/>
            <a:ext cx="131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Zilla Slab"/>
                <a:ea typeface="Zilla Slab"/>
                <a:cs typeface="Zilla Slab"/>
                <a:sym typeface="Zilla Slab"/>
              </a:rPr>
              <a:t>mri, x-ray </a:t>
            </a:r>
            <a:endParaRPr>
              <a:latin typeface="Zilla Slab"/>
              <a:ea typeface="Zilla Slab"/>
              <a:cs typeface="Zilla Slab"/>
              <a:sym typeface="Zilla Slab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0" name="Google Shape;890;p74"/>
          <p:cNvCxnSpPr>
            <a:endCxn id="891" idx="3"/>
          </p:cNvCxnSpPr>
          <p:nvPr/>
        </p:nvCxnSpPr>
        <p:spPr>
          <a:xfrm rot="10800000">
            <a:off x="2645988" y="2554675"/>
            <a:ext cx="1932000" cy="7413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2" name="Google Shape;892;p74"/>
          <p:cNvSpPr txBox="1"/>
          <p:nvPr>
            <p:ph type="title"/>
          </p:nvPr>
        </p:nvSpPr>
        <p:spPr>
          <a:xfrm>
            <a:off x="720000" y="9210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MAKE YOUR IDEA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DID - C</a:t>
            </a:r>
            <a:endParaRPr/>
          </a:p>
        </p:txBody>
      </p:sp>
      <p:sp>
        <p:nvSpPr>
          <p:cNvPr id="893" name="Google Shape;893;p74"/>
          <p:cNvSpPr txBox="1"/>
          <p:nvPr>
            <p:ph idx="4294967295" type="subTitle"/>
          </p:nvPr>
        </p:nvSpPr>
        <p:spPr>
          <a:xfrm>
            <a:off x="766725" y="2702626"/>
            <a:ext cx="2002200" cy="292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2000"/>
              <a:t>진료병원DB</a:t>
            </a:r>
            <a:endParaRPr b="1" sz="2000"/>
          </a:p>
        </p:txBody>
      </p:sp>
      <p:sp>
        <p:nvSpPr>
          <p:cNvPr id="894" name="Google Shape;894;p74"/>
          <p:cNvSpPr txBox="1"/>
          <p:nvPr>
            <p:ph idx="4294967295" type="subTitle"/>
          </p:nvPr>
        </p:nvSpPr>
        <p:spPr>
          <a:xfrm>
            <a:off x="766725" y="3039868"/>
            <a:ext cx="2002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방문자의 진료기록</a:t>
            </a:r>
            <a:endParaRPr sz="1600"/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600"/>
              <a:t>전자 처방전 발행 </a:t>
            </a:r>
            <a:endParaRPr sz="1600"/>
          </a:p>
        </p:txBody>
      </p:sp>
      <p:sp>
        <p:nvSpPr>
          <p:cNvPr id="895" name="Google Shape;895;p74"/>
          <p:cNvSpPr txBox="1"/>
          <p:nvPr>
            <p:ph idx="4294967295" type="subTitle"/>
          </p:nvPr>
        </p:nvSpPr>
        <p:spPr>
          <a:xfrm>
            <a:off x="6375000" y="2245426"/>
            <a:ext cx="20022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2000"/>
              <a:t>방문자 DB</a:t>
            </a:r>
            <a:endParaRPr b="1" sz="2000"/>
          </a:p>
        </p:txBody>
      </p:sp>
      <p:sp>
        <p:nvSpPr>
          <p:cNvPr id="896" name="Google Shape;896;p74"/>
          <p:cNvSpPr txBox="1"/>
          <p:nvPr>
            <p:ph idx="4294967295" type="subTitle"/>
          </p:nvPr>
        </p:nvSpPr>
        <p:spPr>
          <a:xfrm>
            <a:off x="6375000" y="2582668"/>
            <a:ext cx="2002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나의 건강기록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600"/>
              <a:t>알레르기 관리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600"/>
              <a:t>복용한 약물정보</a:t>
            </a:r>
            <a:endParaRPr sz="1600"/>
          </a:p>
        </p:txBody>
      </p:sp>
      <p:sp>
        <p:nvSpPr>
          <p:cNvPr id="891" name="Google Shape;891;p74"/>
          <p:cNvSpPr/>
          <p:nvPr/>
        </p:nvSpPr>
        <p:spPr>
          <a:xfrm>
            <a:off x="2439588" y="2451475"/>
            <a:ext cx="206400" cy="20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897" name="Google Shape;897;p74"/>
          <p:cNvSpPr/>
          <p:nvPr/>
        </p:nvSpPr>
        <p:spPr>
          <a:xfrm>
            <a:off x="6470988" y="3793487"/>
            <a:ext cx="206400" cy="206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898" name="Google Shape;898;p74"/>
          <p:cNvCxnSpPr>
            <a:endCxn id="897" idx="1"/>
          </p:cNvCxnSpPr>
          <p:nvPr/>
        </p:nvCxnSpPr>
        <p:spPr>
          <a:xfrm>
            <a:off x="4554888" y="3328187"/>
            <a:ext cx="1916100" cy="5685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99" name="Google Shape;899;p74"/>
          <p:cNvPicPr preferRelativeResize="0"/>
          <p:nvPr/>
        </p:nvPicPr>
        <p:blipFill rotWithShape="1">
          <a:blip r:embed="rId3">
            <a:alphaModFix/>
          </a:blip>
          <a:srcRect b="14972" l="0" r="0" t="15258"/>
          <a:stretch/>
        </p:blipFill>
        <p:spPr>
          <a:xfrm>
            <a:off x="2877350" y="2566408"/>
            <a:ext cx="3389252" cy="133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75"/>
          <p:cNvSpPr txBox="1"/>
          <p:nvPr>
            <p:ph type="title"/>
          </p:nvPr>
        </p:nvSpPr>
        <p:spPr>
          <a:xfrm>
            <a:off x="720000" y="965100"/>
            <a:ext cx="2243700" cy="16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적용 서비스 &amp; 기대 효과</a:t>
            </a:r>
            <a:endParaRPr/>
          </a:p>
        </p:txBody>
      </p:sp>
      <p:sp>
        <p:nvSpPr>
          <p:cNvPr id="905" name="Google Shape;905;p75"/>
          <p:cNvSpPr txBox="1"/>
          <p:nvPr/>
        </p:nvSpPr>
        <p:spPr>
          <a:xfrm>
            <a:off x="3164550" y="530125"/>
            <a:ext cx="57054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latin typeface="Zilla Slab"/>
                <a:ea typeface="Zilla Slab"/>
                <a:cs typeface="Zilla Slab"/>
                <a:sym typeface="Zilla Slab"/>
              </a:rPr>
              <a:t>&lt;서비스&gt;</a:t>
            </a:r>
            <a:endParaRPr b="1" sz="1700">
              <a:latin typeface="Zilla Slab"/>
              <a:ea typeface="Zilla Slab"/>
              <a:cs typeface="Zilla Slab"/>
              <a:sym typeface="Zilla Sla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Zilla Slab"/>
              <a:ea typeface="Zilla Slab"/>
              <a:cs typeface="Zilla Slab"/>
              <a:sym typeface="Zilla Slab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Zilla Slab"/>
              <a:buChar char="-"/>
            </a:pPr>
            <a:r>
              <a:rPr b="1" lang="ko" sz="1700">
                <a:latin typeface="Zilla Slab"/>
                <a:ea typeface="Zilla Slab"/>
                <a:cs typeface="Zilla Slab"/>
                <a:sym typeface="Zilla Slab"/>
              </a:rPr>
              <a:t>비대면을 통한 조제약 주문 / 조제약물 정보 증명</a:t>
            </a:r>
            <a:endParaRPr b="1" sz="1700">
              <a:latin typeface="Zilla Slab"/>
              <a:ea typeface="Zilla Slab"/>
              <a:cs typeface="Zilla Slab"/>
              <a:sym typeface="Zilla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Zilla Slab"/>
              <a:ea typeface="Zilla Slab"/>
              <a:cs typeface="Zilla Slab"/>
              <a:sym typeface="Zilla Slab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Zilla Slab"/>
              <a:buChar char="-"/>
            </a:pPr>
            <a:r>
              <a:rPr b="1" lang="ko" sz="1700">
                <a:latin typeface="Zilla Slab"/>
                <a:ea typeface="Zilla Slab"/>
                <a:cs typeface="Zilla Slab"/>
                <a:sym typeface="Zilla Slab"/>
              </a:rPr>
              <a:t>개인정보 암호화를 통한 최소한의 정보 전달 서비스</a:t>
            </a:r>
            <a:endParaRPr b="1" sz="1700">
              <a:latin typeface="Zilla Slab"/>
              <a:ea typeface="Zilla Slab"/>
              <a:cs typeface="Zilla Slab"/>
              <a:sym typeface="Zilla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Zilla Slab"/>
              <a:ea typeface="Zilla Slab"/>
              <a:cs typeface="Zilla Slab"/>
              <a:sym typeface="Zilla Sla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latin typeface="Zilla Slab"/>
                <a:ea typeface="Zilla Slab"/>
                <a:cs typeface="Zilla Slab"/>
                <a:sym typeface="Zilla Slab"/>
              </a:rPr>
              <a:t>&lt;기대 효과&gt;</a:t>
            </a:r>
            <a:endParaRPr b="1" sz="1700">
              <a:latin typeface="Zilla Slab"/>
              <a:ea typeface="Zilla Slab"/>
              <a:cs typeface="Zilla Slab"/>
              <a:sym typeface="Zilla Sla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Zilla Slab"/>
              <a:ea typeface="Zilla Slab"/>
              <a:cs typeface="Zilla Slab"/>
              <a:sym typeface="Zilla Slab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Zilla Slab"/>
              <a:buChar char="-"/>
            </a:pPr>
            <a:r>
              <a:rPr b="1" lang="ko" sz="1700">
                <a:latin typeface="Zilla Slab"/>
                <a:ea typeface="Zilla Slab"/>
                <a:cs typeface="Zilla Slab"/>
                <a:sym typeface="Zilla Slab"/>
              </a:rPr>
              <a:t>전자처방전을 통한 개인정보 유출 예방</a:t>
            </a:r>
            <a:endParaRPr b="1" sz="1700">
              <a:latin typeface="Zilla Slab"/>
              <a:ea typeface="Zilla Slab"/>
              <a:cs typeface="Zilla Slab"/>
              <a:sym typeface="Zilla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Zilla Slab"/>
              <a:ea typeface="Zilla Slab"/>
              <a:cs typeface="Zilla Slab"/>
              <a:sym typeface="Zilla Slab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Zilla Slab"/>
              <a:buChar char="-"/>
            </a:pPr>
            <a:r>
              <a:rPr b="1" lang="ko" sz="1700">
                <a:latin typeface="Zilla Slab"/>
                <a:ea typeface="Zilla Slab"/>
                <a:cs typeface="Zilla Slab"/>
                <a:sym typeface="Zilla Slab"/>
              </a:rPr>
              <a:t>기존 전자처방전 송신 후 미방문 행위 예방</a:t>
            </a:r>
            <a:endParaRPr b="1" sz="1700">
              <a:latin typeface="Zilla Slab"/>
              <a:ea typeface="Zilla Slab"/>
              <a:cs typeface="Zilla Slab"/>
              <a:sym typeface="Zilla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Zilla Slab"/>
              <a:ea typeface="Zilla Slab"/>
              <a:cs typeface="Zilla Slab"/>
              <a:sym typeface="Zilla Slab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Zilla Slab"/>
              <a:buChar char="-"/>
            </a:pPr>
            <a:r>
              <a:rPr b="1" lang="ko" sz="1700">
                <a:latin typeface="Zilla Slab"/>
                <a:ea typeface="Zilla Slab"/>
                <a:cs typeface="Zilla Slab"/>
                <a:sym typeface="Zilla Slab"/>
              </a:rPr>
              <a:t>기존 처방전에서의 편의/휴대성 극대화</a:t>
            </a:r>
            <a:endParaRPr b="1" sz="1700">
              <a:latin typeface="Zilla Slab"/>
              <a:ea typeface="Zilla Slab"/>
              <a:cs typeface="Zilla Slab"/>
              <a:sym typeface="Zilla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Zilla Slab"/>
              <a:ea typeface="Zilla Slab"/>
              <a:cs typeface="Zilla Slab"/>
              <a:sym typeface="Zilla Slab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Zilla Slab"/>
              <a:buChar char="-"/>
            </a:pPr>
            <a:r>
              <a:rPr b="1" lang="ko" sz="1700">
                <a:latin typeface="Zilla Slab"/>
                <a:ea typeface="Zilla Slab"/>
                <a:cs typeface="Zilla Slab"/>
                <a:sym typeface="Zilla Slab"/>
              </a:rPr>
              <a:t>수집 된 건강정보를 R&amp;D Research 활용</a:t>
            </a:r>
            <a:endParaRPr b="1" sz="1700">
              <a:latin typeface="Zilla Slab"/>
              <a:ea typeface="Zilla Slab"/>
              <a:cs typeface="Zilla Slab"/>
              <a:sym typeface="Zilla Slab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76"/>
          <p:cNvSpPr txBox="1"/>
          <p:nvPr>
            <p:ph type="title"/>
          </p:nvPr>
        </p:nvSpPr>
        <p:spPr>
          <a:xfrm>
            <a:off x="720000" y="965100"/>
            <a:ext cx="2223300" cy="181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앞으로의 시장동향</a:t>
            </a:r>
            <a:endParaRPr/>
          </a:p>
        </p:txBody>
      </p:sp>
      <p:pic>
        <p:nvPicPr>
          <p:cNvPr id="911" name="Google Shape;91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8549" y="598700"/>
            <a:ext cx="2606900" cy="3946099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76"/>
          <p:cNvSpPr txBox="1"/>
          <p:nvPr/>
        </p:nvSpPr>
        <p:spPr>
          <a:xfrm>
            <a:off x="1143000" y="4590900"/>
            <a:ext cx="475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&lt;</a:t>
            </a:r>
            <a:r>
              <a:rPr b="1" lang="ko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청년의사</a:t>
            </a:r>
            <a:r>
              <a:rPr lang="ko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&gt; 2021.03.30 ‘</a:t>
            </a:r>
            <a:r>
              <a:rPr lang="ko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환자 원하면 의료정보 ‘제3자 전송’ 가능 추진</a:t>
            </a:r>
            <a:r>
              <a:rPr b="1" lang="ko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</a:t>
            </a:r>
            <a:endParaRPr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pic>
        <p:nvPicPr>
          <p:cNvPr id="913" name="Google Shape;91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9024" y="1412450"/>
            <a:ext cx="2963750" cy="3132358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76"/>
          <p:cNvSpPr txBox="1"/>
          <p:nvPr/>
        </p:nvSpPr>
        <p:spPr>
          <a:xfrm>
            <a:off x="6197400" y="4531550"/>
            <a:ext cx="260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Zilla Slab"/>
                <a:ea typeface="Zilla Slab"/>
                <a:cs typeface="Zilla Slab"/>
                <a:sym typeface="Zilla Slab"/>
              </a:rPr>
              <a:t>&lt;</a:t>
            </a:r>
            <a:r>
              <a:rPr b="1" lang="ko">
                <a:latin typeface="Zilla Slab"/>
                <a:ea typeface="Zilla Slab"/>
                <a:cs typeface="Zilla Slab"/>
                <a:sym typeface="Zilla Slab"/>
              </a:rPr>
              <a:t>의연</a:t>
            </a:r>
            <a:r>
              <a:rPr lang="ko">
                <a:latin typeface="Zilla Slab"/>
                <a:ea typeface="Zilla Slab"/>
                <a:cs typeface="Zilla Slab"/>
                <a:sym typeface="Zilla Slab"/>
              </a:rPr>
              <a:t>&gt; 전자처방전 서비스 2021.06.03</a:t>
            </a:r>
            <a:endParaRPr>
              <a:latin typeface="Zilla Slab"/>
              <a:ea typeface="Zilla Slab"/>
              <a:cs typeface="Zilla Slab"/>
              <a:sym typeface="Zilla Slab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77"/>
          <p:cNvSpPr txBox="1"/>
          <p:nvPr>
            <p:ph type="title"/>
          </p:nvPr>
        </p:nvSpPr>
        <p:spPr>
          <a:xfrm>
            <a:off x="634600" y="898675"/>
            <a:ext cx="2364300" cy="181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7650" y="1199625"/>
            <a:ext cx="1677216" cy="192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6788" y="1247291"/>
            <a:ext cx="1327400" cy="1772921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60"/>
          <p:cNvSpPr txBox="1"/>
          <p:nvPr/>
        </p:nvSpPr>
        <p:spPr>
          <a:xfrm>
            <a:off x="142305" y="3470202"/>
            <a:ext cx="19083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000000"/>
                </a:solidFill>
                <a:latin typeface="Istok Web"/>
                <a:ea typeface="Istok Web"/>
                <a:cs typeface="Istok Web"/>
                <a:sym typeface="Istok Web"/>
              </a:rPr>
              <a:t>Leader</a:t>
            </a:r>
            <a:endParaRPr sz="1300">
              <a:solidFill>
                <a:srgbClr val="000000"/>
              </a:solidFill>
              <a:latin typeface="Istok Web"/>
              <a:ea typeface="Istok Web"/>
              <a:cs typeface="Istok Web"/>
              <a:sym typeface="Istok We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000000"/>
                </a:solidFill>
                <a:latin typeface="Istok Web"/>
                <a:ea typeface="Istok Web"/>
                <a:cs typeface="Istok Web"/>
                <a:sym typeface="Istok Web"/>
              </a:rPr>
              <a:t>manager</a:t>
            </a:r>
            <a:endParaRPr sz="1300">
              <a:solidFill>
                <a:srgbClr val="000000"/>
              </a:solidFill>
              <a:latin typeface="Istok Web"/>
              <a:ea typeface="Istok Web"/>
              <a:cs typeface="Istok Web"/>
              <a:sym typeface="Istok Web"/>
            </a:endParaRPr>
          </a:p>
        </p:txBody>
      </p:sp>
      <p:sp>
        <p:nvSpPr>
          <p:cNvPr id="765" name="Google Shape;765;p60"/>
          <p:cNvSpPr txBox="1"/>
          <p:nvPr/>
        </p:nvSpPr>
        <p:spPr>
          <a:xfrm>
            <a:off x="432750" y="520175"/>
            <a:ext cx="75993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000000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OUR TEAM</a:t>
            </a:r>
            <a:endParaRPr sz="2700">
              <a:solidFill>
                <a:srgbClr val="000000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766" name="Google Shape;766;p60"/>
          <p:cNvSpPr txBox="1"/>
          <p:nvPr/>
        </p:nvSpPr>
        <p:spPr>
          <a:xfrm>
            <a:off x="122500" y="3204576"/>
            <a:ext cx="19479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rgbClr val="000000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Mu Bong</a:t>
            </a:r>
            <a:endParaRPr sz="2200">
              <a:solidFill>
                <a:srgbClr val="000000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767" name="Google Shape;767;p60"/>
          <p:cNvSpPr txBox="1"/>
          <p:nvPr/>
        </p:nvSpPr>
        <p:spPr>
          <a:xfrm>
            <a:off x="4412205" y="3204576"/>
            <a:ext cx="19479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rgbClr val="000000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Hyun Jun</a:t>
            </a:r>
            <a:endParaRPr sz="2200">
              <a:solidFill>
                <a:srgbClr val="000000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768" name="Google Shape;768;p60"/>
          <p:cNvSpPr txBox="1"/>
          <p:nvPr/>
        </p:nvSpPr>
        <p:spPr>
          <a:xfrm>
            <a:off x="2343487" y="3204576"/>
            <a:ext cx="19479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rgbClr val="000000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Hyung Jun</a:t>
            </a:r>
            <a:endParaRPr sz="2200">
              <a:solidFill>
                <a:srgbClr val="000000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769" name="Google Shape;769;p60"/>
          <p:cNvSpPr txBox="1"/>
          <p:nvPr/>
        </p:nvSpPr>
        <p:spPr>
          <a:xfrm>
            <a:off x="2350654" y="3559027"/>
            <a:ext cx="19083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000000"/>
                </a:solidFill>
                <a:latin typeface="Istok Web"/>
                <a:ea typeface="Istok Web"/>
                <a:cs typeface="Istok Web"/>
                <a:sym typeface="Istok Web"/>
              </a:rPr>
              <a:t>sub Leader</a:t>
            </a:r>
            <a:endParaRPr sz="1300">
              <a:solidFill>
                <a:srgbClr val="000000"/>
              </a:solidFill>
              <a:latin typeface="Istok Web"/>
              <a:ea typeface="Istok Web"/>
              <a:cs typeface="Istok Web"/>
              <a:sym typeface="Istok We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Istok Web"/>
              <a:ea typeface="Istok Web"/>
              <a:cs typeface="Istok Web"/>
              <a:sym typeface="Istok We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Istok Web"/>
              <a:ea typeface="Istok Web"/>
              <a:cs typeface="Istok Web"/>
              <a:sym typeface="Istok Web"/>
            </a:endParaRPr>
          </a:p>
        </p:txBody>
      </p:sp>
      <p:sp>
        <p:nvSpPr>
          <p:cNvPr id="770" name="Google Shape;770;p60"/>
          <p:cNvSpPr txBox="1"/>
          <p:nvPr/>
        </p:nvSpPr>
        <p:spPr>
          <a:xfrm>
            <a:off x="4436306" y="3301302"/>
            <a:ext cx="19083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ko" sz="1300">
                <a:solidFill>
                  <a:srgbClr val="000000"/>
                </a:solidFill>
                <a:latin typeface="Istok Web"/>
                <a:ea typeface="Istok Web"/>
                <a:cs typeface="Istok Web"/>
                <a:sym typeface="Istok Web"/>
              </a:rPr>
            </a:br>
            <a:r>
              <a:rPr lang="ko" sz="1300">
                <a:solidFill>
                  <a:srgbClr val="000000"/>
                </a:solidFill>
                <a:latin typeface="Istok Web"/>
                <a:ea typeface="Istok Web"/>
                <a:cs typeface="Istok Web"/>
                <a:sym typeface="Istok Web"/>
              </a:rPr>
              <a:t>Document &amp; Research</a:t>
            </a:r>
            <a:endParaRPr sz="1300">
              <a:solidFill>
                <a:srgbClr val="000000"/>
              </a:solidFill>
              <a:latin typeface="Istok Web"/>
              <a:ea typeface="Istok Web"/>
              <a:cs typeface="Istok Web"/>
              <a:sym typeface="Istok Web"/>
            </a:endParaRPr>
          </a:p>
        </p:txBody>
      </p:sp>
      <p:sp>
        <p:nvSpPr>
          <p:cNvPr id="771" name="Google Shape;771;p60"/>
          <p:cNvSpPr txBox="1"/>
          <p:nvPr/>
        </p:nvSpPr>
        <p:spPr>
          <a:xfrm>
            <a:off x="6469605" y="3204576"/>
            <a:ext cx="19479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rgbClr val="000000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Jae Pill</a:t>
            </a:r>
            <a:endParaRPr sz="2200">
              <a:solidFill>
                <a:srgbClr val="000000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772" name="Google Shape;772;p60"/>
          <p:cNvSpPr txBox="1"/>
          <p:nvPr/>
        </p:nvSpPr>
        <p:spPr>
          <a:xfrm>
            <a:off x="6480931" y="3401627"/>
            <a:ext cx="19083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ko" sz="1300">
                <a:solidFill>
                  <a:srgbClr val="000000"/>
                </a:solidFill>
                <a:latin typeface="Istok Web"/>
                <a:ea typeface="Istok Web"/>
                <a:cs typeface="Istok Web"/>
                <a:sym typeface="Istok Web"/>
              </a:rPr>
            </a:br>
            <a:r>
              <a:rPr lang="ko" sz="1300">
                <a:solidFill>
                  <a:srgbClr val="000000"/>
                </a:solidFill>
                <a:latin typeface="Istok Web"/>
                <a:ea typeface="Istok Web"/>
                <a:cs typeface="Istok Web"/>
                <a:sym typeface="Istok Web"/>
              </a:rPr>
              <a:t>Document &amp; Research</a:t>
            </a:r>
            <a:endParaRPr sz="1300">
              <a:solidFill>
                <a:srgbClr val="000000"/>
              </a:solidFill>
              <a:latin typeface="Istok Web"/>
              <a:ea typeface="Istok Web"/>
              <a:cs typeface="Istok Web"/>
              <a:sym typeface="Istok We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Istok Web"/>
              <a:ea typeface="Istok Web"/>
              <a:cs typeface="Istok Web"/>
              <a:sym typeface="Istok Web"/>
            </a:endParaRPr>
          </a:p>
        </p:txBody>
      </p:sp>
      <p:sp>
        <p:nvSpPr>
          <p:cNvPr id="773" name="Google Shape;773;p60"/>
          <p:cNvSpPr/>
          <p:nvPr/>
        </p:nvSpPr>
        <p:spPr>
          <a:xfrm>
            <a:off x="6668500" y="1223700"/>
            <a:ext cx="1550100" cy="1820100"/>
          </a:xfrm>
          <a:prstGeom prst="frame">
            <a:avLst>
              <a:gd fmla="val 5648" name="adj1"/>
            </a:avLst>
          </a:prstGeom>
          <a:solidFill>
            <a:srgbClr val="CFE2F3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60"/>
          <p:cNvSpPr/>
          <p:nvPr/>
        </p:nvSpPr>
        <p:spPr>
          <a:xfrm>
            <a:off x="4611225" y="1223700"/>
            <a:ext cx="1550100" cy="1820100"/>
          </a:xfrm>
          <a:prstGeom prst="frame">
            <a:avLst>
              <a:gd fmla="val 5648" name="adj1"/>
            </a:avLst>
          </a:prstGeom>
          <a:solidFill>
            <a:srgbClr val="CFE2F3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5" name="Google Shape;775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750" y="1282950"/>
            <a:ext cx="1302178" cy="1737250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60"/>
          <p:cNvSpPr/>
          <p:nvPr/>
        </p:nvSpPr>
        <p:spPr>
          <a:xfrm>
            <a:off x="321400" y="1223700"/>
            <a:ext cx="1550100" cy="1820100"/>
          </a:xfrm>
          <a:prstGeom prst="frame">
            <a:avLst>
              <a:gd fmla="val 5648" name="adj1"/>
            </a:avLst>
          </a:prstGeom>
          <a:solidFill>
            <a:srgbClr val="CFE2F3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7" name="Google Shape;777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3725" y="1284375"/>
            <a:ext cx="1302175" cy="1734476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60"/>
          <p:cNvSpPr/>
          <p:nvPr/>
        </p:nvSpPr>
        <p:spPr>
          <a:xfrm>
            <a:off x="2542375" y="1223700"/>
            <a:ext cx="1550100" cy="1820100"/>
          </a:xfrm>
          <a:prstGeom prst="frame">
            <a:avLst>
              <a:gd fmla="val 5648" name="adj1"/>
            </a:avLst>
          </a:prstGeom>
          <a:solidFill>
            <a:srgbClr val="CFE2F3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61"/>
          <p:cNvSpPr txBox="1"/>
          <p:nvPr>
            <p:ph type="title"/>
          </p:nvPr>
        </p:nvSpPr>
        <p:spPr>
          <a:xfrm>
            <a:off x="720000" y="5400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</a:t>
            </a:r>
            <a:endParaRPr/>
          </a:p>
        </p:txBody>
      </p:sp>
      <p:sp>
        <p:nvSpPr>
          <p:cNvPr id="784" name="Google Shape;784;p61"/>
          <p:cNvSpPr txBox="1"/>
          <p:nvPr/>
        </p:nvSpPr>
        <p:spPr>
          <a:xfrm>
            <a:off x="1323050" y="1545325"/>
            <a:ext cx="5006400" cy="17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0000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Zilla Slab"/>
              <a:buAutoNum type="arabicPeriod"/>
            </a:pPr>
            <a:r>
              <a:rPr lang="ko" sz="2000">
                <a:latin typeface="Zilla Slab"/>
                <a:ea typeface="Zilla Slab"/>
                <a:cs typeface="Zilla Slab"/>
                <a:sym typeface="Zilla Slab"/>
              </a:rPr>
              <a:t>디지털 신원인증의 변화</a:t>
            </a:r>
            <a:endParaRPr sz="2000">
              <a:latin typeface="Zilla Slab"/>
              <a:ea typeface="Zilla Slab"/>
              <a:cs typeface="Zilla Slab"/>
              <a:sym typeface="Zilla Sla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Zilla Slab"/>
              <a:buAutoNum type="arabicPeriod"/>
            </a:pPr>
            <a:r>
              <a:rPr lang="ko" sz="2000">
                <a:latin typeface="Zilla Slab"/>
                <a:ea typeface="Zilla Slab"/>
                <a:cs typeface="Zilla Slab"/>
                <a:sym typeface="Zilla Slab"/>
              </a:rPr>
              <a:t>현재 신원인증의 </a:t>
            </a:r>
            <a:r>
              <a:rPr lang="ko" sz="2000">
                <a:latin typeface="Zilla Slab"/>
                <a:ea typeface="Zilla Slab"/>
                <a:cs typeface="Zilla Slab"/>
                <a:sym typeface="Zilla Slab"/>
              </a:rPr>
              <a:t>문제점</a:t>
            </a:r>
            <a:endParaRPr sz="2000">
              <a:latin typeface="Zilla Slab"/>
              <a:ea typeface="Zilla Slab"/>
              <a:cs typeface="Zilla Slab"/>
              <a:sym typeface="Zilla Slab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Zilla Slab"/>
              <a:buAutoNum type="arabicPeriod"/>
            </a:pPr>
            <a:r>
              <a:rPr lang="ko" sz="2000">
                <a:latin typeface="Zilla Slab"/>
                <a:ea typeface="Zilla Slab"/>
                <a:cs typeface="Zilla Slab"/>
                <a:sym typeface="Zilla Slab"/>
              </a:rPr>
              <a:t>대칭키, 비대칭키</a:t>
            </a:r>
            <a:endParaRPr sz="2000">
              <a:latin typeface="Zilla Slab"/>
              <a:ea typeface="Zilla Slab"/>
              <a:cs typeface="Zilla Slab"/>
              <a:sym typeface="Zilla Sla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Zilla Slab"/>
              <a:buAutoNum type="arabicPeriod"/>
            </a:pPr>
            <a:r>
              <a:rPr lang="ko" sz="2000">
                <a:latin typeface="Zilla Slab"/>
                <a:ea typeface="Zilla Slab"/>
                <a:cs typeface="Zilla Slab"/>
                <a:sym typeface="Zilla Slab"/>
              </a:rPr>
              <a:t>DID</a:t>
            </a:r>
            <a:endParaRPr sz="2000">
              <a:latin typeface="Zilla Slab"/>
              <a:ea typeface="Zilla Slab"/>
              <a:cs typeface="Zilla Slab"/>
              <a:sym typeface="Zilla Sla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Zilla Slab"/>
              <a:buAutoNum type="arabicPeriod"/>
            </a:pPr>
            <a:r>
              <a:rPr lang="ko" sz="2000">
                <a:latin typeface="Zilla Slab"/>
                <a:ea typeface="Zilla Slab"/>
                <a:cs typeface="Zilla Slab"/>
                <a:sym typeface="Zilla Slab"/>
              </a:rPr>
              <a:t>제안모델 및 시장방향</a:t>
            </a:r>
            <a:endParaRPr sz="2000">
              <a:latin typeface="Zilla Slab"/>
              <a:ea typeface="Zilla Slab"/>
              <a:cs typeface="Zilla Slab"/>
              <a:sym typeface="Zilla Slab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62"/>
          <p:cNvSpPr txBox="1"/>
          <p:nvPr>
            <p:ph type="title"/>
          </p:nvPr>
        </p:nvSpPr>
        <p:spPr>
          <a:xfrm>
            <a:off x="566825" y="531925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디지털 신원인증  변화</a:t>
            </a:r>
            <a:endParaRPr/>
          </a:p>
        </p:txBody>
      </p:sp>
      <p:pic>
        <p:nvPicPr>
          <p:cNvPr id="790" name="Google Shape;79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350" y="1551927"/>
            <a:ext cx="2410499" cy="1979025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62"/>
          <p:cNvSpPr txBox="1"/>
          <p:nvPr/>
        </p:nvSpPr>
        <p:spPr>
          <a:xfrm>
            <a:off x="1084600" y="3886825"/>
            <a:ext cx="70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Zilla Slab"/>
                <a:ea typeface="Zilla Slab"/>
                <a:cs typeface="Zilla Slab"/>
                <a:sym typeface="Zilla Slab"/>
              </a:rPr>
              <a:t>1세대</a:t>
            </a:r>
            <a:endParaRPr>
              <a:latin typeface="Zilla Slab"/>
              <a:ea typeface="Zilla Slab"/>
              <a:cs typeface="Zilla Slab"/>
              <a:sym typeface="Zilla Slab"/>
            </a:endParaRPr>
          </a:p>
        </p:txBody>
      </p:sp>
      <p:pic>
        <p:nvPicPr>
          <p:cNvPr id="792" name="Google Shape;79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9463" y="1426437"/>
            <a:ext cx="1893050" cy="22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62"/>
          <p:cNvSpPr txBox="1"/>
          <p:nvPr/>
        </p:nvSpPr>
        <p:spPr>
          <a:xfrm>
            <a:off x="3820908" y="3886825"/>
            <a:ext cx="79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Zilla Slab"/>
                <a:ea typeface="Zilla Slab"/>
                <a:cs typeface="Zilla Slab"/>
                <a:sym typeface="Zilla Slab"/>
              </a:rPr>
              <a:t>2</a:t>
            </a:r>
            <a:r>
              <a:rPr lang="ko">
                <a:latin typeface="Zilla Slab"/>
                <a:ea typeface="Zilla Slab"/>
                <a:cs typeface="Zilla Slab"/>
                <a:sym typeface="Zilla Slab"/>
              </a:rPr>
              <a:t>세대</a:t>
            </a:r>
            <a:endParaRPr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794" name="Google Shape;794;p62"/>
          <p:cNvSpPr txBox="1"/>
          <p:nvPr/>
        </p:nvSpPr>
        <p:spPr>
          <a:xfrm>
            <a:off x="6533495" y="3886825"/>
            <a:ext cx="79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Zilla Slab"/>
                <a:ea typeface="Zilla Slab"/>
                <a:cs typeface="Zilla Slab"/>
                <a:sym typeface="Zilla Slab"/>
              </a:rPr>
              <a:t>3</a:t>
            </a:r>
            <a:r>
              <a:rPr lang="ko">
                <a:latin typeface="Zilla Slab"/>
                <a:ea typeface="Zilla Slab"/>
                <a:cs typeface="Zilla Slab"/>
                <a:sym typeface="Zilla Slab"/>
              </a:rPr>
              <a:t>세대</a:t>
            </a:r>
            <a:endParaRPr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795" name="Google Shape;795;p62"/>
          <p:cNvSpPr/>
          <p:nvPr/>
        </p:nvSpPr>
        <p:spPr>
          <a:xfrm>
            <a:off x="2840863" y="2523650"/>
            <a:ext cx="273900" cy="17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62"/>
          <p:cNvSpPr/>
          <p:nvPr/>
        </p:nvSpPr>
        <p:spPr>
          <a:xfrm>
            <a:off x="5313375" y="2523650"/>
            <a:ext cx="273900" cy="17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62"/>
          <p:cNvSpPr txBox="1"/>
          <p:nvPr/>
        </p:nvSpPr>
        <p:spPr>
          <a:xfrm>
            <a:off x="3701025" y="3609925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https://blog.naver.com/milleyoung/221599192441</a:t>
            </a:r>
            <a:endParaRPr sz="600"/>
          </a:p>
        </p:txBody>
      </p:sp>
      <p:sp>
        <p:nvSpPr>
          <p:cNvPr id="798" name="Google Shape;798;p62"/>
          <p:cNvSpPr txBox="1"/>
          <p:nvPr/>
        </p:nvSpPr>
        <p:spPr>
          <a:xfrm>
            <a:off x="1942100" y="3530950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google.com</a:t>
            </a:r>
            <a:endParaRPr sz="600"/>
          </a:p>
        </p:txBody>
      </p:sp>
      <p:pic>
        <p:nvPicPr>
          <p:cNvPr id="799" name="Google Shape;799;p62"/>
          <p:cNvPicPr preferRelativeResize="0"/>
          <p:nvPr/>
        </p:nvPicPr>
        <p:blipFill rotWithShape="1">
          <a:blip r:embed="rId5">
            <a:alphaModFix/>
          </a:blip>
          <a:srcRect b="0" l="17272" r="13747" t="0"/>
          <a:stretch/>
        </p:blipFill>
        <p:spPr>
          <a:xfrm>
            <a:off x="5662713" y="1866897"/>
            <a:ext cx="2410500" cy="1664043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62"/>
          <p:cNvSpPr/>
          <p:nvPr/>
        </p:nvSpPr>
        <p:spPr>
          <a:xfrm>
            <a:off x="8148638" y="2523650"/>
            <a:ext cx="273900" cy="17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62"/>
          <p:cNvSpPr txBox="1"/>
          <p:nvPr/>
        </p:nvSpPr>
        <p:spPr>
          <a:xfrm>
            <a:off x="8573400" y="2025300"/>
            <a:ext cx="5517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900">
                <a:solidFill>
                  <a:srgbClr val="434343"/>
                </a:solidFill>
                <a:latin typeface="Zilla Slab"/>
                <a:ea typeface="Zilla Slab"/>
                <a:cs typeface="Zilla Slab"/>
                <a:sym typeface="Zilla Slab"/>
              </a:rPr>
              <a:t>?</a:t>
            </a:r>
            <a:endParaRPr sz="5900">
              <a:solidFill>
                <a:srgbClr val="434343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63"/>
          <p:cNvSpPr txBox="1"/>
          <p:nvPr>
            <p:ph type="title"/>
          </p:nvPr>
        </p:nvSpPr>
        <p:spPr>
          <a:xfrm>
            <a:off x="720000" y="5400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현재 신원인증의 </a:t>
            </a:r>
            <a:r>
              <a:rPr lang="ko"/>
              <a:t>문제점</a:t>
            </a:r>
            <a:endParaRPr/>
          </a:p>
        </p:txBody>
      </p:sp>
      <p:pic>
        <p:nvPicPr>
          <p:cNvPr id="807" name="Google Shape;80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650" y="1620275"/>
            <a:ext cx="4191250" cy="229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8775" y="1498113"/>
            <a:ext cx="3226127" cy="241959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63"/>
          <p:cNvSpPr txBox="1"/>
          <p:nvPr/>
        </p:nvSpPr>
        <p:spPr>
          <a:xfrm>
            <a:off x="2088025" y="4063200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666666"/>
                </a:solidFill>
              </a:rPr>
              <a:t>https://www.t4.ai/industry/social-media-market-share</a:t>
            </a:r>
            <a:endParaRPr sz="700">
              <a:solidFill>
                <a:srgbClr val="666666"/>
              </a:solidFill>
            </a:endParaRPr>
          </a:p>
        </p:txBody>
      </p:sp>
      <p:sp>
        <p:nvSpPr>
          <p:cNvPr id="810" name="Google Shape;810;p63"/>
          <p:cNvSpPr txBox="1"/>
          <p:nvPr/>
        </p:nvSpPr>
        <p:spPr>
          <a:xfrm>
            <a:off x="6144000" y="4063200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666666"/>
                </a:solidFill>
              </a:rPr>
              <a:t>https://www.t4.ai/industry/social-media-market-share</a:t>
            </a:r>
            <a:endParaRPr sz="700">
              <a:solidFill>
                <a:srgbClr val="666666"/>
              </a:solidFill>
            </a:endParaRPr>
          </a:p>
        </p:txBody>
      </p:sp>
      <p:sp>
        <p:nvSpPr>
          <p:cNvPr id="811" name="Google Shape;811;p63"/>
          <p:cNvSpPr txBox="1"/>
          <p:nvPr/>
        </p:nvSpPr>
        <p:spPr>
          <a:xfrm>
            <a:off x="720000" y="1265725"/>
            <a:ext cx="271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FF9900"/>
                </a:solidFill>
                <a:latin typeface="Zilla Slab"/>
                <a:ea typeface="Zilla Slab"/>
                <a:cs typeface="Zilla Slab"/>
                <a:sym typeface="Zilla Slab"/>
              </a:rPr>
              <a:t>소셜미디어 시장점유율</a:t>
            </a:r>
            <a:endParaRPr sz="1600">
              <a:solidFill>
                <a:srgbClr val="FF9900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812" name="Google Shape;812;p63"/>
          <p:cNvSpPr txBox="1"/>
          <p:nvPr/>
        </p:nvSpPr>
        <p:spPr>
          <a:xfrm>
            <a:off x="5512800" y="1265725"/>
            <a:ext cx="271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FF9900"/>
                </a:solidFill>
                <a:latin typeface="Zilla Slab"/>
                <a:ea typeface="Zilla Slab"/>
                <a:cs typeface="Zilla Slab"/>
                <a:sym typeface="Zilla Slab"/>
              </a:rPr>
              <a:t>검색엔진</a:t>
            </a:r>
            <a:r>
              <a:rPr lang="ko" sz="1600">
                <a:solidFill>
                  <a:srgbClr val="FF9900"/>
                </a:solidFill>
                <a:latin typeface="Zilla Slab"/>
                <a:ea typeface="Zilla Slab"/>
                <a:cs typeface="Zilla Slab"/>
                <a:sym typeface="Zilla Slab"/>
              </a:rPr>
              <a:t> 시장점유율</a:t>
            </a:r>
            <a:endParaRPr sz="1600">
              <a:solidFill>
                <a:srgbClr val="FF9900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64"/>
          <p:cNvSpPr txBox="1"/>
          <p:nvPr>
            <p:ph type="title"/>
          </p:nvPr>
        </p:nvSpPr>
        <p:spPr>
          <a:xfrm>
            <a:off x="720000" y="5400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현재 신원인증의 </a:t>
            </a:r>
            <a:r>
              <a:rPr lang="ko"/>
              <a:t>문제점 </a:t>
            </a:r>
            <a:endParaRPr/>
          </a:p>
        </p:txBody>
      </p:sp>
      <p:pic>
        <p:nvPicPr>
          <p:cNvPr id="818" name="Google Shape;81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6575" y="1626925"/>
            <a:ext cx="4625349" cy="1124225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64"/>
          <p:cNvSpPr txBox="1"/>
          <p:nvPr/>
        </p:nvSpPr>
        <p:spPr>
          <a:xfrm>
            <a:off x="2879500" y="1232625"/>
            <a:ext cx="60078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ko" sz="1850">
                <a:solidFill>
                  <a:srgbClr val="FF9900"/>
                </a:solidFill>
                <a:highlight>
                  <a:srgbClr val="FFFFFF"/>
                </a:highlight>
              </a:rPr>
              <a:t> </a:t>
            </a:r>
            <a:r>
              <a:rPr lang="ko" sz="1850">
                <a:solidFill>
                  <a:srgbClr val="FF9900"/>
                </a:solidFill>
                <a:highlight>
                  <a:srgbClr val="FFFFFF"/>
                </a:highlight>
              </a:rPr>
              <a:t>페이스북 케임브리지 애널리티카 정보 유출사건 </a:t>
            </a:r>
            <a:endParaRPr sz="1850">
              <a:solidFill>
                <a:srgbClr val="FF9900"/>
              </a:solidFill>
              <a:highlight>
                <a:srgbClr val="FFFFFF"/>
              </a:highlight>
            </a:endParaRPr>
          </a:p>
        </p:txBody>
      </p:sp>
      <p:sp>
        <p:nvSpPr>
          <p:cNvPr id="820" name="Google Shape;820;p64"/>
          <p:cNvSpPr txBox="1"/>
          <p:nvPr/>
        </p:nvSpPr>
        <p:spPr>
          <a:xfrm>
            <a:off x="4499625" y="3914975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Zilla Slab"/>
              <a:ea typeface="Zilla Slab"/>
              <a:cs typeface="Zilla Slab"/>
              <a:sym typeface="Zilla Slab"/>
            </a:endParaRPr>
          </a:p>
        </p:txBody>
      </p:sp>
      <p:pic>
        <p:nvPicPr>
          <p:cNvPr id="821" name="Google Shape;82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7425" y="2801700"/>
            <a:ext cx="2749476" cy="18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65"/>
          <p:cNvSpPr txBox="1"/>
          <p:nvPr>
            <p:ph type="title"/>
          </p:nvPr>
        </p:nvSpPr>
        <p:spPr>
          <a:xfrm>
            <a:off x="720000" y="5400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대칭키, 비대칭키</a:t>
            </a:r>
            <a:endParaRPr/>
          </a:p>
        </p:txBody>
      </p:sp>
      <p:sp>
        <p:nvSpPr>
          <p:cNvPr id="827" name="Google Shape;827;p65"/>
          <p:cNvSpPr txBox="1"/>
          <p:nvPr>
            <p:ph idx="1" type="body"/>
          </p:nvPr>
        </p:nvSpPr>
        <p:spPr>
          <a:xfrm>
            <a:off x="401300" y="1152600"/>
            <a:ext cx="7704000" cy="35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</a:t>
            </a:r>
            <a:r>
              <a:rPr lang="ko" sz="1650"/>
              <a:t>대칭키</a:t>
            </a:r>
            <a:endParaRPr sz="16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/>
          </a:p>
          <a:p>
            <a:pPr indent="-31432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ko" sz="1350"/>
              <a:t>암복호화에 쓰이는 키가 같다.</a:t>
            </a:r>
            <a:endParaRPr sz="1350"/>
          </a:p>
          <a:p>
            <a:pPr indent="-31432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ko" sz="1350"/>
              <a:t>수행시간이 짧다</a:t>
            </a:r>
            <a:endParaRPr sz="1350"/>
          </a:p>
          <a:p>
            <a:pPr indent="-31432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ko" sz="1350"/>
              <a:t>교환할 사람이 많으면 키 관리가 어려움</a:t>
            </a:r>
            <a:endParaRPr sz="135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8" name="Google Shape;82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550" y="1690675"/>
            <a:ext cx="3752850" cy="17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65"/>
          <p:cNvSpPr txBox="1"/>
          <p:nvPr/>
        </p:nvSpPr>
        <p:spPr>
          <a:xfrm>
            <a:off x="7338200" y="3941900"/>
            <a:ext cx="1707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사진 출처</a:t>
            </a:r>
            <a:r>
              <a:rPr lang="ko" sz="700"/>
              <a:t>https://adkim.tistory.com/60</a:t>
            </a:r>
            <a:endParaRPr sz="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66"/>
          <p:cNvSpPr txBox="1"/>
          <p:nvPr>
            <p:ph type="title"/>
          </p:nvPr>
        </p:nvSpPr>
        <p:spPr>
          <a:xfrm>
            <a:off x="720000" y="5400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대칭키, 비대칭키</a:t>
            </a:r>
            <a:endParaRPr/>
          </a:p>
        </p:txBody>
      </p:sp>
      <p:sp>
        <p:nvSpPr>
          <p:cNvPr id="835" name="Google Shape;835;p66"/>
          <p:cNvSpPr txBox="1"/>
          <p:nvPr>
            <p:ph idx="1" type="body"/>
          </p:nvPr>
        </p:nvSpPr>
        <p:spPr>
          <a:xfrm>
            <a:off x="412325" y="1152600"/>
            <a:ext cx="7704000" cy="35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50"/>
              <a:t>  비대칭키</a:t>
            </a:r>
            <a:endParaRPr sz="16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" sz="1350"/>
              <a:t>암복호화에 쓰이는 키가 다르다. </a:t>
            </a:r>
            <a:endParaRPr sz="135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" sz="1350"/>
              <a:t>공개키방식으로도 불린다.</a:t>
            </a:r>
            <a:endParaRPr sz="135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" sz="1350"/>
              <a:t>수행시간이 길다.</a:t>
            </a:r>
            <a:endParaRPr sz="13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6" name="Google Shape;83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000" y="1258738"/>
            <a:ext cx="5245975" cy="313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67"/>
          <p:cNvSpPr txBox="1"/>
          <p:nvPr>
            <p:ph type="title"/>
          </p:nvPr>
        </p:nvSpPr>
        <p:spPr>
          <a:xfrm>
            <a:off x="720000" y="5400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DID .Decentralized Identifier 개념</a:t>
            </a:r>
            <a:endParaRPr/>
          </a:p>
        </p:txBody>
      </p:sp>
      <p:pic>
        <p:nvPicPr>
          <p:cNvPr id="842" name="Google Shape;84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125" y="1152600"/>
            <a:ext cx="5897760" cy="36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67"/>
          <p:cNvSpPr txBox="1"/>
          <p:nvPr/>
        </p:nvSpPr>
        <p:spPr>
          <a:xfrm>
            <a:off x="6562800" y="4804800"/>
            <a:ext cx="2581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Zilla Slab"/>
                <a:ea typeface="Zilla Slab"/>
                <a:cs typeface="Zilla Slab"/>
                <a:sym typeface="Zilla Slab"/>
              </a:rPr>
              <a:t>출처: https://newsroom.koscom.co.kr/18651</a:t>
            </a:r>
            <a:endParaRPr sz="1000">
              <a:latin typeface="Zilla Slab"/>
              <a:ea typeface="Zilla Slab"/>
              <a:cs typeface="Zilla Slab"/>
              <a:sym typeface="Zilla Slab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rix Presentation by Slidesgo">
  <a:themeElements>
    <a:clrScheme name="Simple Light">
      <a:dk1>
        <a:srgbClr val="1D1D1D"/>
      </a:dk1>
      <a:lt1>
        <a:srgbClr val="FFFFFF"/>
      </a:lt1>
      <a:dk2>
        <a:srgbClr val="9AD2D9"/>
      </a:dk2>
      <a:lt2>
        <a:srgbClr val="AEDEE4"/>
      </a:lt2>
      <a:accent1>
        <a:srgbClr val="CFF1F5"/>
      </a:accent1>
      <a:accent2>
        <a:srgbClr val="D0D0D1"/>
      </a:accent2>
      <a:accent3>
        <a:srgbClr val="DBDBDB"/>
      </a:accent3>
      <a:accent4>
        <a:srgbClr val="FFD500"/>
      </a:accent4>
      <a:accent5>
        <a:srgbClr val="FFE24C"/>
      </a:accent5>
      <a:accent6>
        <a:srgbClr val="F2B705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rix Presentation by Slidesgo">
  <a:themeElements>
    <a:clrScheme name="Simple Light">
      <a:dk1>
        <a:srgbClr val="1D1D1D"/>
      </a:dk1>
      <a:lt1>
        <a:srgbClr val="FFFFFF"/>
      </a:lt1>
      <a:dk2>
        <a:srgbClr val="9AD2D9"/>
      </a:dk2>
      <a:lt2>
        <a:srgbClr val="AEDEE4"/>
      </a:lt2>
      <a:accent1>
        <a:srgbClr val="CFF1F5"/>
      </a:accent1>
      <a:accent2>
        <a:srgbClr val="D0D0D1"/>
      </a:accent2>
      <a:accent3>
        <a:srgbClr val="DBDBDB"/>
      </a:accent3>
      <a:accent4>
        <a:srgbClr val="FFD500"/>
      </a:accent4>
      <a:accent5>
        <a:srgbClr val="FFE24C"/>
      </a:accent5>
      <a:accent6>
        <a:srgbClr val="F2B705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